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6" r:id="rId11"/>
    <p:sldId id="273" r:id="rId12"/>
    <p:sldId id="265" r:id="rId13"/>
    <p:sldId id="261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56054347" TargetMode="External"/><Relationship Id="rId4" Type="http://schemas.openxmlformats.org/officeDocument/2006/relationships/hyperlink" Target="http://filmfestival.uglc.utep.edu/?p=814" TargetMode="External"/><Relationship Id="rId5" Type="http://schemas.openxmlformats.org/officeDocument/2006/relationships/hyperlink" Target="http://filmfestival.uglc.utep.edu/?p=87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6526521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Film Documentary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627" r="-66627"/>
          <a:stretch>
            <a:fillRect/>
          </a:stretch>
        </p:blipFill>
        <p:spPr>
          <a:xfrm>
            <a:off x="361948" y="1425388"/>
            <a:ext cx="8562421" cy="4592294"/>
          </a:xfrm>
        </p:spPr>
      </p:pic>
    </p:spTree>
    <p:extLst>
      <p:ext uri="{BB962C8B-B14F-4D97-AF65-F5344CB8AC3E}">
        <p14:creationId xmlns:p14="http://schemas.microsoft.com/office/powerpoint/2010/main" val="43221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Multimodal – using different modes to communicate and express oneself</a:t>
            </a:r>
          </a:p>
          <a:p>
            <a:r>
              <a:rPr lang="en-US" dirty="0" smtClean="0"/>
              <a:t>Mode – communication channel that a culture recognizes</a:t>
            </a:r>
          </a:p>
          <a:p>
            <a:r>
              <a:rPr lang="en-US" dirty="0" smtClean="0"/>
              <a:t>Multimodal composition - uses </a:t>
            </a:r>
            <a:r>
              <a:rPr lang="en-US" dirty="0"/>
              <a:t>more than one modality to achieve its intended purpose. The modalities are “visual, audio, gestural, spatial, or linguistic means of creating meaning” (</a:t>
            </a:r>
            <a:r>
              <a:rPr lang="en-US" dirty="0" err="1"/>
              <a:t>Selfe</a:t>
            </a:r>
            <a:r>
              <a:rPr lang="en-US" dirty="0"/>
              <a:t>, 195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3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groups</a:t>
            </a:r>
          </a:p>
          <a:p>
            <a:r>
              <a:rPr lang="en-US" dirty="0" smtClean="0"/>
              <a:t>Clearly advocate or promote </a:t>
            </a:r>
            <a:r>
              <a:rPr lang="en-US" dirty="0" err="1" smtClean="0"/>
              <a:t>awarenes</a:t>
            </a:r>
            <a:endParaRPr lang="en-US" dirty="0" smtClean="0"/>
          </a:p>
          <a:p>
            <a:r>
              <a:rPr lang="en-US" dirty="0" smtClean="0"/>
              <a:t>Advocacy - </a:t>
            </a:r>
            <a:r>
              <a:rPr lang="en-US" dirty="0"/>
              <a:t>Public support for or recommendation of a particular cause or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Create an outline</a:t>
            </a:r>
          </a:p>
          <a:p>
            <a:r>
              <a:rPr lang="en-US" dirty="0" smtClean="0"/>
              <a:t>Support claims</a:t>
            </a:r>
          </a:p>
          <a:p>
            <a:r>
              <a:rPr lang="en-US" dirty="0" smtClean="0"/>
              <a:t>Be specific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3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Assignment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 must be 5 – 7 minutes long</a:t>
            </a:r>
          </a:p>
          <a:p>
            <a:r>
              <a:rPr lang="en-US" dirty="0" smtClean="0"/>
              <a:t>Publish on YouTube or </a:t>
            </a:r>
            <a:r>
              <a:rPr lang="en-US" dirty="0" err="1" smtClean="0"/>
              <a:t>vimeo</a:t>
            </a:r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Support your claims</a:t>
            </a:r>
          </a:p>
          <a:p>
            <a:r>
              <a:rPr lang="en-US" dirty="0" smtClean="0"/>
              <a:t>Include original and existing film, narration, images, sound</a:t>
            </a:r>
          </a:p>
          <a:p>
            <a:r>
              <a:rPr lang="en-US" dirty="0" smtClean="0"/>
              <a:t>Be aware of technical aspects</a:t>
            </a:r>
          </a:p>
          <a:p>
            <a:r>
              <a:rPr lang="en-US" dirty="0" smtClean="0"/>
              <a:t>Include a Fair Use Statement</a:t>
            </a:r>
          </a:p>
        </p:txBody>
      </p:sp>
    </p:spTree>
    <p:extLst>
      <p:ext uri="{BB962C8B-B14F-4D97-AF65-F5344CB8AC3E}">
        <p14:creationId xmlns:p14="http://schemas.microsoft.com/office/powerpoint/2010/main" val="72872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– 200 Points p. 293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Research quality, integration, relevance</a:t>
            </a:r>
          </a:p>
          <a:p>
            <a:r>
              <a:rPr lang="en-US" dirty="0" smtClean="0"/>
              <a:t>Ethos</a:t>
            </a:r>
          </a:p>
          <a:p>
            <a:r>
              <a:rPr lang="en-US" dirty="0" smtClean="0"/>
              <a:t>Pathos</a:t>
            </a:r>
          </a:p>
          <a:p>
            <a:r>
              <a:rPr lang="en-US" dirty="0" smtClean="0"/>
              <a:t>Logos</a:t>
            </a:r>
          </a:p>
          <a:p>
            <a:r>
              <a:rPr lang="en-US" dirty="0" smtClean="0"/>
              <a:t>Use of multimedia</a:t>
            </a:r>
          </a:p>
          <a:p>
            <a:r>
              <a:rPr lang="en-US" dirty="0" smtClean="0"/>
              <a:t>Scripting, editing, timing</a:t>
            </a:r>
          </a:p>
          <a:p>
            <a:r>
              <a:rPr lang="en-US" dirty="0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4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http://vimeo.com/</a:t>
            </a:r>
            <a:r>
              <a:rPr lang="pt-BR" dirty="0" smtClean="0">
                <a:hlinkClick r:id="rId2"/>
              </a:rPr>
              <a:t>65265214</a:t>
            </a:r>
            <a:r>
              <a:rPr lang="pt-BR" dirty="0" smtClean="0"/>
              <a:t> Sugar </a:t>
            </a:r>
            <a:r>
              <a:rPr lang="pt-BR" dirty="0" err="1" smtClean="0"/>
              <a:t>Substitues</a:t>
            </a:r>
            <a:endParaRPr lang="pt-BR" dirty="0" smtClean="0"/>
          </a:p>
          <a:p>
            <a:r>
              <a:rPr lang="pt-BR" dirty="0">
                <a:hlinkClick r:id="rId3"/>
              </a:rPr>
              <a:t>http://vimeo.com/</a:t>
            </a:r>
            <a:r>
              <a:rPr lang="pt-BR" dirty="0" smtClean="0">
                <a:hlinkClick r:id="rId3"/>
              </a:rPr>
              <a:t>56054347</a:t>
            </a:r>
            <a:r>
              <a:rPr lang="pt-BR" dirty="0" smtClean="0"/>
              <a:t> The High Life</a:t>
            </a:r>
          </a:p>
          <a:p>
            <a:r>
              <a:rPr lang="pt-BR" dirty="0">
                <a:hlinkClick r:id="rId4"/>
              </a:rPr>
              <a:t>http://filmfestival.uglc.utep.edu/?p=</a:t>
            </a:r>
            <a:r>
              <a:rPr lang="pt-BR" dirty="0" smtClean="0">
                <a:hlinkClick r:id="rId4"/>
              </a:rPr>
              <a:t>814</a:t>
            </a:r>
            <a:r>
              <a:rPr lang="pt-BR" dirty="0" smtClean="0"/>
              <a:t> </a:t>
            </a:r>
            <a:r>
              <a:rPr lang="pt-BR" dirty="0" err="1" smtClean="0"/>
              <a:t>Female</a:t>
            </a:r>
            <a:r>
              <a:rPr lang="pt-BR" dirty="0" smtClean="0"/>
              <a:t> </a:t>
            </a:r>
            <a:r>
              <a:rPr lang="pt-BR" dirty="0" err="1" smtClean="0"/>
              <a:t>athletes</a:t>
            </a:r>
            <a:endParaRPr lang="pt-BR" dirty="0" smtClean="0"/>
          </a:p>
          <a:p>
            <a:r>
              <a:rPr lang="pt-BR" dirty="0">
                <a:hlinkClick r:id="rId5"/>
              </a:rPr>
              <a:t>http://filmfestival.uglc.utep.edu/?p=</a:t>
            </a:r>
            <a:r>
              <a:rPr lang="pt-BR" dirty="0" smtClean="0">
                <a:hlinkClick r:id="rId5"/>
              </a:rPr>
              <a:t>876</a:t>
            </a:r>
            <a:r>
              <a:rPr lang="pt-BR" dirty="0" smtClean="0"/>
              <a:t> </a:t>
            </a:r>
            <a:r>
              <a:rPr lang="pt-BR" dirty="0" err="1" smtClean="0"/>
              <a:t>Whaling</a:t>
            </a:r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1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purpose?</a:t>
            </a:r>
          </a:p>
          <a:p>
            <a:r>
              <a:rPr lang="en-US" dirty="0" smtClean="0"/>
              <a:t>Who is the intended audience?</a:t>
            </a:r>
          </a:p>
          <a:p>
            <a:r>
              <a:rPr lang="en-US" dirty="0" smtClean="0"/>
              <a:t>How did they use images, video and sound?</a:t>
            </a:r>
          </a:p>
          <a:p>
            <a:r>
              <a:rPr lang="en-US" dirty="0" smtClean="0"/>
              <a:t>What rhetorical appeals did they use? How? Why?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88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Film Doc Group</a:t>
            </a:r>
          </a:p>
          <a:p>
            <a:r>
              <a:rPr lang="en-US" dirty="0" smtClean="0"/>
              <a:t>Watch one of the examples</a:t>
            </a:r>
          </a:p>
          <a:p>
            <a:r>
              <a:rPr lang="en-US" dirty="0" smtClean="0"/>
              <a:t>Analyze it, then grade it using the rubric</a:t>
            </a:r>
          </a:p>
          <a:p>
            <a:r>
              <a:rPr lang="en-US" dirty="0" smtClean="0"/>
              <a:t>Explain your analysis, and grade</a:t>
            </a:r>
          </a:p>
          <a:p>
            <a:r>
              <a:rPr lang="en-US" dirty="0" smtClean="0"/>
              <a:t>Due at the end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Due Monday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Film Doc?</a:t>
            </a:r>
            <a:endParaRPr lang="en-US" dirty="0"/>
          </a:p>
        </p:txBody>
      </p:sp>
      <p:pic>
        <p:nvPicPr>
          <p:cNvPr id="4" name="Content Placeholder 3" descr="Screen Shot 2014-11-04 at 3.10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5" b="21185"/>
          <a:stretch>
            <a:fillRect/>
          </a:stretch>
        </p:blipFill>
        <p:spPr>
          <a:xfrm>
            <a:off x="1336149" y="1722110"/>
            <a:ext cx="5326685" cy="3271807"/>
          </a:xfrm>
        </p:spPr>
      </p:pic>
    </p:spTree>
    <p:extLst>
      <p:ext uri="{BB962C8B-B14F-4D97-AF65-F5344CB8AC3E}">
        <p14:creationId xmlns:p14="http://schemas.microsoft.com/office/powerpoint/2010/main" val="355182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riting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knowledge of the writing process</a:t>
            </a:r>
          </a:p>
          <a:p>
            <a:r>
              <a:rPr lang="en-US" dirty="0" smtClean="0"/>
              <a:t>you are aware of not only your own process for writing, but essentially what you need to do to produce something that is effective</a:t>
            </a:r>
          </a:p>
          <a:p>
            <a:r>
              <a:rPr lang="en-US" dirty="0" smtClean="0"/>
              <a:t>You’ve learned about genres, reaching an audience, rhetorical appeals</a:t>
            </a:r>
          </a:p>
        </p:txBody>
      </p:sp>
    </p:spTree>
    <p:extLst>
      <p:ext uri="{BB962C8B-B14F-4D97-AF65-F5344CB8AC3E}">
        <p14:creationId xmlns:p14="http://schemas.microsoft.com/office/powerpoint/2010/main" val="82544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Matter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sources</a:t>
            </a:r>
          </a:p>
          <a:p>
            <a:r>
              <a:rPr lang="en-US" dirty="0" smtClean="0"/>
              <a:t>Find new sources</a:t>
            </a:r>
          </a:p>
          <a:p>
            <a:r>
              <a:rPr lang="en-US" dirty="0" smtClean="0"/>
              <a:t>Use your knowledge of rhetorical appeals to determine if the source is credible, and/or </a:t>
            </a:r>
          </a:p>
          <a:p>
            <a:r>
              <a:rPr lang="en-US" dirty="0" smtClean="0"/>
              <a:t>You’ve gained a great deal of knowledge about your topic throughout the semester.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9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rhetorical appeals</a:t>
            </a:r>
          </a:p>
          <a:p>
            <a:r>
              <a:rPr lang="en-US" dirty="0" smtClean="0"/>
              <a:t>Ethos, Pathos, Logos</a:t>
            </a:r>
          </a:p>
          <a:p>
            <a:r>
              <a:rPr lang="en-US" dirty="0" smtClean="0"/>
              <a:t>Think about audience and how it relates to purpose</a:t>
            </a:r>
          </a:p>
          <a:p>
            <a:r>
              <a:rPr lang="en-US" dirty="0" smtClean="0"/>
              <a:t>Have a clear purpose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3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Rhetoric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images to create meaning or construct an argument</a:t>
            </a:r>
          </a:p>
          <a:p>
            <a:r>
              <a:rPr lang="en-US" dirty="0" smtClean="0"/>
              <a:t>Visual thinking</a:t>
            </a:r>
          </a:p>
          <a:p>
            <a:r>
              <a:rPr lang="en-US" dirty="0" smtClean="0"/>
              <a:t>Visual learning</a:t>
            </a:r>
          </a:p>
          <a:p>
            <a:r>
              <a:rPr lang="en-US" dirty="0" smtClean="0"/>
              <a:t>Visual communication</a:t>
            </a:r>
          </a:p>
          <a:p>
            <a:r>
              <a:rPr lang="en-US" dirty="0" smtClean="0"/>
              <a:t>Multimedia approach for advocacy</a:t>
            </a:r>
          </a:p>
          <a:p>
            <a:r>
              <a:rPr lang="en-US" dirty="0" smtClean="0"/>
              <a:t> Arrangement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6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75" b="13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466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991" b="6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049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64" r="1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46710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266</TotalTime>
  <Words>407</Words>
  <Application>Microsoft Macintosh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Film Documentary</vt:lpstr>
      <vt:lpstr>Why a Film Doc?</vt:lpstr>
      <vt:lpstr>Writing Process</vt:lpstr>
      <vt:lpstr>Subject Matter Knowledge</vt:lpstr>
      <vt:lpstr>Rhetorical Knowledge</vt:lpstr>
      <vt:lpstr>Visual Rhetoric</vt:lpstr>
      <vt:lpstr>Examples</vt:lpstr>
      <vt:lpstr>PowerPoint Presentation</vt:lpstr>
      <vt:lpstr>PowerPoint Presentation</vt:lpstr>
      <vt:lpstr>PowerPoint Presentation</vt:lpstr>
      <vt:lpstr>Multimodality </vt:lpstr>
      <vt:lpstr>Assignment Details</vt:lpstr>
      <vt:lpstr>Specific Assignment Guidelines</vt:lpstr>
      <vt:lpstr>Rubric – 200 Points p. 293</vt:lpstr>
      <vt:lpstr>Examples</vt:lpstr>
      <vt:lpstr>PowerPoint Presentation</vt:lpstr>
      <vt:lpstr>Class Activity</vt:lpstr>
      <vt:lpstr>Outline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Documentary</dc:title>
  <dc:creator>J F</dc:creator>
  <cp:lastModifiedBy>J F</cp:lastModifiedBy>
  <cp:revision>14</cp:revision>
  <dcterms:created xsi:type="dcterms:W3CDTF">2014-11-04T22:02:28Z</dcterms:created>
  <dcterms:modified xsi:type="dcterms:W3CDTF">2015-04-08T20:59:26Z</dcterms:modified>
</cp:coreProperties>
</file>