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7" r:id="rId9"/>
    <p:sldId id="265" r:id="rId10"/>
    <p:sldId id="263" r:id="rId11"/>
    <p:sldId id="264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1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hyperlink" Target="http://beyoncevoters.tumblr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Genres &amp; the Genre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72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I’m going to read this article, and answer the same questions.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72067" y="267908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womensenews.org</a:t>
            </a:r>
            <a:r>
              <a:rPr lang="en-US" dirty="0"/>
              <a:t>/story/cultural-</a:t>
            </a:r>
            <a:r>
              <a:rPr lang="en-US" dirty="0" err="1"/>
              <a:t>trendspopular</a:t>
            </a:r>
            <a:r>
              <a:rPr lang="en-US" dirty="0"/>
              <a:t>-culture/141016/why-</a:t>
            </a:r>
            <a:r>
              <a:rPr lang="en-US" dirty="0" err="1"/>
              <a:t>im</a:t>
            </a:r>
            <a:r>
              <a:rPr lang="en-US" dirty="0"/>
              <a:t>-not-buying-</a:t>
            </a:r>
            <a:r>
              <a:rPr lang="en-US" dirty="0" err="1"/>
              <a:t>beyoncés</a:t>
            </a:r>
            <a:r>
              <a:rPr lang="en-US" dirty="0"/>
              <a:t>-brand-feminism</a:t>
            </a:r>
          </a:p>
        </p:txBody>
      </p:sp>
    </p:spTree>
    <p:extLst>
      <p:ext uri="{BB962C8B-B14F-4D97-AF65-F5344CB8AC3E}">
        <p14:creationId xmlns:p14="http://schemas.microsoft.com/office/powerpoint/2010/main" val="418193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two different genres, with different purposes, and audiences.</a:t>
            </a:r>
          </a:p>
          <a:p>
            <a:r>
              <a:rPr lang="en-US" dirty="0" smtClean="0"/>
              <a:t>They have different limitations </a:t>
            </a:r>
          </a:p>
          <a:p>
            <a:r>
              <a:rPr lang="en-US" dirty="0" smtClean="0"/>
              <a:t>The point of this assignment is to analyze each genre, to look at the ways in which each genre constructs its message/purpose, and presents it to its audience.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719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How do I analyze a genre?</a:t>
            </a:r>
          </a:p>
          <a:p>
            <a:endParaRPr lang="en-US" dirty="0"/>
          </a:p>
          <a:p>
            <a:r>
              <a:rPr lang="en-US" dirty="0"/>
              <a:t>The best way to go about this is to pay close attention to the assignment sheet in the guide. The questions there will help you in your analysis. </a:t>
            </a:r>
          </a:p>
          <a:p>
            <a:endParaRPr lang="en-US" dirty="0"/>
          </a:p>
          <a:p>
            <a:r>
              <a:rPr lang="en-US" dirty="0"/>
              <a:t>On the following slides I’ve come up with an example that is not related to any of the work you all are doing in the class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120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Organization will go a long way in your writing, especially in this class.</a:t>
            </a:r>
          </a:p>
          <a:p>
            <a:endParaRPr lang="en-US" dirty="0"/>
          </a:p>
          <a:p>
            <a:r>
              <a:rPr lang="en-US" dirty="0"/>
              <a:t>Your draft should somewhat resemble this format.</a:t>
            </a:r>
          </a:p>
          <a:p>
            <a:endParaRPr lang="en-US" dirty="0"/>
          </a:p>
          <a:p>
            <a:r>
              <a:rPr lang="en-US" dirty="0"/>
              <a:t>Intro – In your intro you do just that. Introduce the topic of the genres. Provide important information for each genre (author, type of publication, etc.)</a:t>
            </a:r>
          </a:p>
          <a:p>
            <a:endParaRPr lang="en-US" dirty="0"/>
          </a:p>
          <a:p>
            <a:r>
              <a:rPr lang="en-US" dirty="0"/>
              <a:t>Audience &amp; Purpose –  Clearly state the intended audience and purpose for each genre. How much time does it take? Special language? </a:t>
            </a:r>
          </a:p>
          <a:p>
            <a:r>
              <a:rPr lang="en-US" dirty="0"/>
              <a:t>Ethos, Pathos &amp; Logos –   as the list of questions won’t fit here</a:t>
            </a:r>
          </a:p>
          <a:p>
            <a:endParaRPr lang="en-US" dirty="0"/>
          </a:p>
          <a:p>
            <a:r>
              <a:rPr lang="en-US" dirty="0"/>
              <a:t>Structure &amp; Delivery –  How is the information shaped by the genre? Do you get more information out of the text or the image? </a:t>
            </a:r>
          </a:p>
          <a:p>
            <a:endParaRPr lang="en-US" dirty="0"/>
          </a:p>
          <a:p>
            <a:r>
              <a:rPr lang="en-US" dirty="0"/>
              <a:t>Conclusion/Synthesis – Which genre is more effective in conveying its message?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6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biggest advice I can give to you is to closely follow the assignment sheet. It should become your best friend while you work on this paper.</a:t>
            </a:r>
          </a:p>
          <a:p>
            <a:endParaRPr lang="en-US" dirty="0"/>
          </a:p>
          <a:p>
            <a:r>
              <a:rPr lang="en-US" dirty="0"/>
              <a:t>Use it as a checklist to make certain that you’ve addressed all the areas you need to in your analysis.</a:t>
            </a:r>
          </a:p>
          <a:p>
            <a:endParaRPr lang="en-US" dirty="0"/>
          </a:p>
          <a:p>
            <a:r>
              <a:rPr lang="en-US" dirty="0"/>
              <a:t>Don’t argue a point. Don’t use the first person. Don’t give an opinion. Don’t summarize the article, website, image.</a:t>
            </a:r>
          </a:p>
          <a:p>
            <a:endParaRPr lang="en-US" dirty="0"/>
          </a:p>
          <a:p>
            <a:r>
              <a:rPr lang="en-US" dirty="0"/>
              <a:t>This is not a report. You are not relaying information about the topic to your reader. You are demonstrating to your reader the knowledge you have about how a genre shapes discourse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Advice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837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Genre - </a:t>
            </a:r>
            <a:r>
              <a:rPr lang="en-US" dirty="0"/>
              <a:t>a category used to classify discourse by form, technique or content.</a:t>
            </a:r>
          </a:p>
          <a:p>
            <a:r>
              <a:rPr lang="en-US" dirty="0"/>
              <a:t>A genre changes discourse through the way it presents information. </a:t>
            </a:r>
          </a:p>
          <a:p>
            <a:r>
              <a:rPr lang="en-US" dirty="0"/>
              <a:t>Presentation = construction, so when you look at the way something is presented you have to also think about how it was </a:t>
            </a:r>
            <a:r>
              <a:rPr lang="en-US" dirty="0" smtClean="0"/>
              <a:t>constructed (made)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genre?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62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o better understand what our audience expects</a:t>
            </a:r>
          </a:p>
          <a:p>
            <a:r>
              <a:rPr lang="en-US" dirty="0"/>
              <a:t>t</a:t>
            </a:r>
            <a:r>
              <a:rPr lang="en-US" dirty="0" smtClean="0"/>
              <a:t>o use the genre </a:t>
            </a:r>
            <a:r>
              <a:rPr lang="en-US" dirty="0" smtClean="0"/>
              <a:t>to communicate/write/compose to </a:t>
            </a:r>
            <a:r>
              <a:rPr lang="en-US" dirty="0" smtClean="0"/>
              <a:t>the best of our ability</a:t>
            </a:r>
          </a:p>
          <a:p>
            <a:r>
              <a:rPr lang="en-US" dirty="0"/>
              <a:t>t</a:t>
            </a:r>
            <a:r>
              <a:rPr lang="en-US" dirty="0" smtClean="0"/>
              <a:t>o be aware of any limitations a genre may put on our writing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study genres?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579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e-book breaks genre into three categories</a:t>
            </a:r>
          </a:p>
          <a:p>
            <a:endParaRPr lang="en-US" dirty="0"/>
          </a:p>
          <a:p>
            <a:r>
              <a:rPr lang="en-US" dirty="0"/>
              <a:t>Oral - Public speaking, podcast, radio show/program, class lecture, interviews</a:t>
            </a:r>
          </a:p>
          <a:p>
            <a:endParaRPr lang="en-US" dirty="0"/>
          </a:p>
          <a:p>
            <a:r>
              <a:rPr lang="en-US" dirty="0"/>
              <a:t>Typography - :  books/textbooks, magazines, newspapers, websites</a:t>
            </a:r>
          </a:p>
          <a:p>
            <a:endParaRPr lang="en-US" dirty="0"/>
          </a:p>
          <a:p>
            <a:r>
              <a:rPr lang="en-US" dirty="0"/>
              <a:t>Iconography - webcast, video, media, posters, cartoons/comics, photography, instruction sets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4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complete the assignment you need to choose 2 DIFFERENT genres. </a:t>
            </a:r>
          </a:p>
          <a:p>
            <a:r>
              <a:rPr lang="en-US" dirty="0"/>
              <a:t>Don’t choose two images. Don’t choose two oral genres, or two that fall under the classification of typography.</a:t>
            </a:r>
          </a:p>
          <a:p>
            <a:endParaRPr lang="en-US" dirty="0"/>
          </a:p>
          <a:p>
            <a:r>
              <a:rPr lang="en-US" dirty="0"/>
              <a:t>The overall point of the assignment is for you to analyze two different genres. Why? In looking at how each genre relays its information you will gain a better understanding </a:t>
            </a:r>
            <a:r>
              <a:rPr lang="en-US" dirty="0" smtClean="0"/>
              <a:t>of</a:t>
            </a:r>
            <a:r>
              <a:rPr lang="en-US" dirty="0" smtClean="0"/>
              <a:t> </a:t>
            </a:r>
            <a:r>
              <a:rPr lang="en-US" dirty="0"/>
              <a:t>the way each has to be constructed based on the limits/freedoms of its genre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Genre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79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 let’s say my topic </a:t>
            </a:r>
            <a:r>
              <a:rPr lang="en-US" dirty="0" smtClean="0"/>
              <a:t>is feminism and pop culture. I’m going to focus on </a:t>
            </a:r>
            <a:r>
              <a:rPr lang="en-US" dirty="0" err="1" smtClean="0"/>
              <a:t>Beyonce</a:t>
            </a:r>
            <a:r>
              <a:rPr lang="en-US" dirty="0" smtClean="0"/>
              <a:t>. </a:t>
            </a:r>
            <a:r>
              <a:rPr lang="en-US" dirty="0"/>
              <a:t>I’m going to research this topic. In order to learn about it I’m going to look at an image and a website.</a:t>
            </a:r>
          </a:p>
          <a:p>
            <a:endParaRPr lang="en-US" dirty="0"/>
          </a:p>
          <a:p>
            <a:r>
              <a:rPr lang="en-US" dirty="0"/>
              <a:t>My genres are the </a:t>
            </a:r>
            <a:r>
              <a:rPr lang="en-US" dirty="0" smtClean="0"/>
              <a:t>image and the website.</a:t>
            </a:r>
            <a:endParaRPr lang="en-US" dirty="0"/>
          </a:p>
          <a:p>
            <a:endParaRPr lang="en-US" dirty="0"/>
          </a:p>
          <a:p>
            <a:r>
              <a:rPr lang="en-US" dirty="0"/>
              <a:t>Keep in mind that my topic isn’t a </a:t>
            </a:r>
            <a:r>
              <a:rPr lang="en-US" dirty="0" smtClean="0"/>
              <a:t>particularly specific at this point, but for </a:t>
            </a:r>
            <a:r>
              <a:rPr lang="en-US" dirty="0" smtClean="0"/>
              <a:t>class </a:t>
            </a:r>
            <a:r>
              <a:rPr lang="en-US" dirty="0" smtClean="0"/>
              <a:t>I’ll use it an example.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72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umblr_n8i3uoPgsZ1tgadxro1_128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26" b="14926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Image</a:t>
            </a:r>
            <a:br>
              <a:rPr lang="en-US" dirty="0" smtClean="0"/>
            </a:br>
            <a:r>
              <a:rPr lang="en-US" dirty="0">
                <a:hlinkClick r:id="rId3"/>
              </a:rPr>
              <a:t>http://beyoncevoters.tumblr.com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72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Study the image. Pay attention to the details. Now go back to your assignment sheet and try to answer as many of the questions as you can.</a:t>
            </a:r>
          </a:p>
          <a:p>
            <a:endParaRPr lang="en-US" dirty="0"/>
          </a:p>
          <a:p>
            <a:r>
              <a:rPr lang="en-US" dirty="0"/>
              <a:t>What is the purpose of that image? Who is the audience?</a:t>
            </a:r>
          </a:p>
          <a:p>
            <a:r>
              <a:rPr lang="en-US" dirty="0"/>
              <a:t>How does it establish credibility? </a:t>
            </a:r>
          </a:p>
          <a:p>
            <a:endParaRPr lang="en-US" dirty="0"/>
          </a:p>
          <a:p>
            <a:r>
              <a:rPr lang="en-US" dirty="0"/>
              <a:t>Those are only a few of the many areas you need to address in your analysis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20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specialized vocabulary is used? </a:t>
            </a:r>
            <a:endParaRPr lang="en-US" dirty="0" smtClean="0"/>
          </a:p>
          <a:p>
            <a:r>
              <a:rPr lang="en-US" dirty="0"/>
              <a:t>How is the information organized to convey its message?</a:t>
            </a:r>
          </a:p>
          <a:p>
            <a:r>
              <a:rPr lang="en-US" dirty="0"/>
              <a:t>Are there limitations placed on the information because of the genre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/>
              <a:t>Does </a:t>
            </a:r>
            <a:r>
              <a:rPr lang="en-US" dirty="0" smtClean="0"/>
              <a:t>it have </a:t>
            </a:r>
            <a:r>
              <a:rPr lang="en-US" dirty="0"/>
              <a:t>more freedom to express what it needs to because of the genre?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63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1089</TotalTime>
  <Words>834</Words>
  <Application>Microsoft Macintosh PowerPoint</Application>
  <PresentationFormat>On-screen Show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Waveform</vt:lpstr>
      <vt:lpstr>Genres &amp; the Genre Analysis</vt:lpstr>
      <vt:lpstr>What is a genre?</vt:lpstr>
      <vt:lpstr>Why do we study genres?</vt:lpstr>
      <vt:lpstr>PowerPoint Presentation</vt:lpstr>
      <vt:lpstr>Genre Analysis</vt:lpstr>
      <vt:lpstr>PowerPoint Presentation</vt:lpstr>
      <vt:lpstr>Image http://beyoncevoters.tumblr.com</vt:lpstr>
      <vt:lpstr>PowerPoint Presentation</vt:lpstr>
      <vt:lpstr>PowerPoint Presentation</vt:lpstr>
      <vt:lpstr>Article</vt:lpstr>
      <vt:lpstr>PowerPoint Presentation</vt:lpstr>
      <vt:lpstr>Analysis</vt:lpstr>
      <vt:lpstr>Some Tips</vt:lpstr>
      <vt:lpstr>More Advice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Genres &amp; the Genre Analysis</dc:title>
  <dc:creator>J F</dc:creator>
  <cp:lastModifiedBy>J F</cp:lastModifiedBy>
  <cp:revision>10</cp:revision>
  <dcterms:created xsi:type="dcterms:W3CDTF">2015-01-28T06:06:30Z</dcterms:created>
  <dcterms:modified xsi:type="dcterms:W3CDTF">2016-01-14T20:12:11Z</dcterms:modified>
</cp:coreProperties>
</file>