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2" r:id="rId3"/>
    <p:sldId id="263" r:id="rId4"/>
    <p:sldId id="257" r:id="rId5"/>
    <p:sldId id="259" r:id="rId6"/>
    <p:sldId id="258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-14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D6DC-280C-5648-9A7E-6E5B3D6F8DB4}" type="datetimeFigureOut">
              <a:rPr lang="en-US" smtClean="0"/>
              <a:t>1/16/16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D6DC-280C-5648-9A7E-6E5B3D6F8DB4}" type="datetimeFigureOut">
              <a:rPr lang="en-US" smtClean="0"/>
              <a:t>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D6DC-280C-5648-9A7E-6E5B3D6F8DB4}" type="datetimeFigureOut">
              <a:rPr lang="en-US" smtClean="0"/>
              <a:t>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D6DC-280C-5648-9A7E-6E5B3D6F8DB4}" type="datetimeFigureOut">
              <a:rPr lang="en-US" smtClean="0"/>
              <a:t>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D6DC-280C-5648-9A7E-6E5B3D6F8DB4}" type="datetimeFigureOut">
              <a:rPr lang="en-US" smtClean="0"/>
              <a:t>1/16/16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AC0D6DC-280C-5648-9A7E-6E5B3D6F8DB4}" type="datetimeFigureOut">
              <a:rPr lang="en-US" smtClean="0"/>
              <a:t>1/16/16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D6DC-280C-5648-9A7E-6E5B3D6F8DB4}" type="datetimeFigureOut">
              <a:rPr lang="en-US" smtClean="0"/>
              <a:t>1/16/16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D6DC-280C-5648-9A7E-6E5B3D6F8DB4}" type="datetimeFigureOut">
              <a:rPr lang="en-US" smtClean="0"/>
              <a:t>1/16/16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D6DC-280C-5648-9A7E-6E5B3D6F8DB4}" type="datetimeFigureOut">
              <a:rPr lang="en-US" smtClean="0"/>
              <a:t>1/16/16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D6DC-280C-5648-9A7E-6E5B3D6F8DB4}" type="datetimeFigureOut">
              <a:rPr lang="en-US" smtClean="0"/>
              <a:t>1/16/16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AC0D6DC-280C-5648-9A7E-6E5B3D6F8DB4}" type="datetimeFigureOut">
              <a:rPr lang="en-US" smtClean="0"/>
              <a:t>1/16/16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AC0D6DC-280C-5648-9A7E-6E5B3D6F8DB4}" type="datetimeFigureOut">
              <a:rPr lang="en-US" smtClean="0"/>
              <a:t>1/16/16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RWS 1302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04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 students’ critical thinking skills in order to facilitate effective communication in all educational, professional, and social contexts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This effective </a:t>
            </a:r>
            <a:r>
              <a:rPr lang="en-US" dirty="0"/>
              <a:t>communication is based on an awareness of and appreciation for </a:t>
            </a:r>
            <a:endParaRPr lang="en-US" dirty="0" smtClean="0"/>
          </a:p>
          <a:p>
            <a:r>
              <a:rPr lang="en-US" dirty="0" smtClean="0"/>
              <a:t>discourse </a:t>
            </a:r>
            <a:r>
              <a:rPr lang="en-US" dirty="0"/>
              <a:t>communities </a:t>
            </a:r>
            <a:endParaRPr lang="en-US" dirty="0" smtClean="0"/>
          </a:p>
          <a:p>
            <a:r>
              <a:rPr lang="en-US" dirty="0" smtClean="0"/>
              <a:t>genres,</a:t>
            </a:r>
          </a:p>
          <a:p>
            <a:r>
              <a:rPr lang="en-US" dirty="0" smtClean="0"/>
              <a:t>rhetorical strategy</a:t>
            </a:r>
          </a:p>
          <a:p>
            <a:r>
              <a:rPr lang="en-US" dirty="0" smtClean="0"/>
              <a:t> </a:t>
            </a:r>
            <a:r>
              <a:rPr lang="en-US" dirty="0"/>
              <a:t>and writing process.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798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students determine the most effective strategies, arrangements, and media to use in different rhetorical contexts. </a:t>
            </a:r>
          </a:p>
          <a:p>
            <a:r>
              <a:rPr lang="en-US" dirty="0" smtClean="0"/>
              <a:t> </a:t>
            </a:r>
            <a:r>
              <a:rPr lang="en-US" dirty="0"/>
              <a:t>a systematic approach for analyzing rhetorical situations </a:t>
            </a:r>
            <a:r>
              <a:rPr lang="en-US" dirty="0" smtClean="0"/>
              <a:t>and </a:t>
            </a:r>
            <a:r>
              <a:rPr lang="en-US" dirty="0"/>
              <a:t>producing a variety of documents and presentations </a:t>
            </a:r>
            <a:endParaRPr lang="en-US" dirty="0" smtClean="0"/>
          </a:p>
          <a:p>
            <a:r>
              <a:rPr lang="en-US" dirty="0" smtClean="0"/>
              <a:t>Gain </a:t>
            </a:r>
            <a:r>
              <a:rPr lang="en-US" dirty="0"/>
              <a:t>confidence and fluency in visual, oral, and written communication. </a:t>
            </a:r>
            <a:endParaRPr lang="en-US" dirty="0" smtClean="0"/>
          </a:p>
          <a:p>
            <a:r>
              <a:rPr lang="en-US" dirty="0" smtClean="0"/>
              <a:t>Becoming </a:t>
            </a:r>
            <a:r>
              <a:rPr lang="en-US" dirty="0"/>
              <a:t>an active and engaged member of society, </a:t>
            </a:r>
          </a:p>
        </p:txBody>
      </p:sp>
    </p:spTree>
    <p:extLst>
      <p:ext uri="{BB962C8B-B14F-4D97-AF65-F5344CB8AC3E}">
        <p14:creationId xmlns:p14="http://schemas.microsoft.com/office/powerpoint/2010/main" val="4134820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Semester 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Investigate roles of texts, in all forms and modes, in building of community </a:t>
            </a:r>
            <a:r>
              <a:rPr lang="en-US" dirty="0"/>
              <a:t>knowledge, identity, norms, and </a:t>
            </a:r>
            <a:r>
              <a:rPr lang="en-US" dirty="0" smtClean="0"/>
              <a:t>values</a:t>
            </a:r>
          </a:p>
          <a:p>
            <a:r>
              <a:rPr lang="en-US" dirty="0" smtClean="0"/>
              <a:t>Apply a rhetorical lens to digital texts, scholarly articles, mainstream media,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822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a Semester 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topic must be researchable </a:t>
            </a:r>
          </a:p>
          <a:p>
            <a:r>
              <a:rPr lang="en-US" dirty="0" smtClean="0"/>
              <a:t>It must be a complicated and/or complex issue</a:t>
            </a:r>
          </a:p>
          <a:p>
            <a:r>
              <a:rPr lang="en-US" dirty="0" smtClean="0"/>
              <a:t>You must submit a topic proposal by the end of week 1. In it you will propose a topic to research for the entire semester. </a:t>
            </a:r>
            <a:r>
              <a:rPr lang="en-US" dirty="0" smtClean="0"/>
              <a:t>The proposal must be at least 100 – 150 words. Be clear about why you want to research the topic, and what specifically you plan to research.</a:t>
            </a:r>
          </a:p>
          <a:p>
            <a:r>
              <a:rPr lang="en-US" dirty="0" smtClean="0"/>
              <a:t>Remember</a:t>
            </a:r>
            <a:r>
              <a:rPr lang="en-US" dirty="0" smtClean="0"/>
              <a:t>, this class requires you to approach these topics from a rhetorical perspective.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8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Genre Analysis – analyze genres ability to convey their respective messages </a:t>
            </a:r>
          </a:p>
          <a:p>
            <a:r>
              <a:rPr lang="en-US" dirty="0" smtClean="0"/>
              <a:t>Literature Review – review of literature, synthesize </a:t>
            </a:r>
          </a:p>
          <a:p>
            <a:r>
              <a:rPr lang="en-US" dirty="0" smtClean="0"/>
              <a:t>Documentary - advocacy</a:t>
            </a:r>
          </a:p>
          <a:p>
            <a:r>
              <a:rPr lang="en-US" dirty="0" smtClean="0"/>
              <a:t>Online Opinion Piece – offer solution/opinion</a:t>
            </a:r>
          </a:p>
          <a:p>
            <a:r>
              <a:rPr lang="en-US" dirty="0" smtClean="0"/>
              <a:t>E-Portfolio (semester long project) – revise final papers, reflection pieces,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300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Smaller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GA – GA Matrix, Rough Draft, Peer Review</a:t>
            </a:r>
          </a:p>
          <a:p>
            <a:r>
              <a:rPr lang="en-US" dirty="0" smtClean="0"/>
              <a:t>LR – Research questions, Annotated Bib, Rough Draft, Peer Review</a:t>
            </a:r>
          </a:p>
          <a:p>
            <a:r>
              <a:rPr lang="en-US" dirty="0" smtClean="0"/>
              <a:t>Doc – Outline, PR</a:t>
            </a:r>
          </a:p>
          <a:p>
            <a:r>
              <a:rPr lang="en-US" dirty="0" smtClean="0"/>
              <a:t>Op-Ed – Outline, PR</a:t>
            </a:r>
          </a:p>
          <a:p>
            <a:r>
              <a:rPr lang="en-US" dirty="0" smtClean="0"/>
              <a:t>Reflections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4118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288</TotalTime>
  <Words>324</Words>
  <Application>Microsoft Macintosh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RWS 1302</vt:lpstr>
      <vt:lpstr>Course Objectives</vt:lpstr>
      <vt:lpstr>PowerPoint Presentation</vt:lpstr>
      <vt:lpstr>Semester Topic</vt:lpstr>
      <vt:lpstr>Choosing a Semester Topic</vt:lpstr>
      <vt:lpstr>Major Assignments</vt:lpstr>
      <vt:lpstr>Smaller Assignments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RWS 1302</dc:title>
  <dc:creator>J F</dc:creator>
  <cp:lastModifiedBy>J F</cp:lastModifiedBy>
  <cp:revision>25</cp:revision>
  <dcterms:created xsi:type="dcterms:W3CDTF">2015-01-21T19:48:30Z</dcterms:created>
  <dcterms:modified xsi:type="dcterms:W3CDTF">2016-01-16T20:27:52Z</dcterms:modified>
</cp:coreProperties>
</file>