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Annotated Bibliography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7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Annotated Bib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3/5 at 11:59 p.m.</a:t>
            </a:r>
          </a:p>
          <a:p>
            <a:r>
              <a:rPr lang="en-US" dirty="0" smtClean="0"/>
              <a:t>Must be in APA format</a:t>
            </a:r>
          </a:p>
          <a:p>
            <a:r>
              <a:rPr lang="en-US" dirty="0" smtClean="0"/>
              <a:t>The LR must have 8 to 10 sources</a:t>
            </a:r>
          </a:p>
          <a:p>
            <a:r>
              <a:rPr lang="en-US" dirty="0" smtClean="0"/>
              <a:t>Your AB must have at least 7 sources</a:t>
            </a:r>
          </a:p>
          <a:p>
            <a:r>
              <a:rPr lang="en-US" dirty="0" smtClean="0"/>
              <a:t>You must use a variety of sources</a:t>
            </a:r>
          </a:p>
        </p:txBody>
      </p:sp>
    </p:spTree>
    <p:extLst>
      <p:ext uri="{BB962C8B-B14F-4D97-AF65-F5344CB8AC3E}">
        <p14:creationId xmlns:p14="http://schemas.microsoft.com/office/powerpoint/2010/main" val="412558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Variety of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your sources must be credible, and I trust that by this point you know when something is credible and when it is not.</a:t>
            </a:r>
          </a:p>
          <a:p>
            <a:r>
              <a:rPr lang="en-US" dirty="0" smtClean="0"/>
              <a:t>If you have questions about a source, talk to me about it.</a:t>
            </a:r>
          </a:p>
          <a:p>
            <a:r>
              <a:rPr lang="en-US" dirty="0" smtClean="0"/>
              <a:t>Most of your sources will likely be scholarly articles, but all 8 to 10 should not be only these types of articles.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9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Variety of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types of credible sources can be websites, videos, magazines. </a:t>
            </a:r>
          </a:p>
          <a:p>
            <a:r>
              <a:rPr lang="en-US" dirty="0" smtClean="0"/>
              <a:t>I usually don’t recommend newspaper articles because they tend to be short and therefore don’t contain a lot of </a:t>
            </a:r>
            <a:r>
              <a:rPr lang="en-US" dirty="0" err="1" smtClean="0"/>
              <a:t>infomration</a:t>
            </a:r>
            <a:endParaRPr lang="en-US" dirty="0" smtClean="0"/>
          </a:p>
          <a:p>
            <a:r>
              <a:rPr lang="en-US" dirty="0" smtClean="0"/>
              <a:t>Credible websites &amp; videos can be from credible organizations and/or government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Annotated Bib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7 – 10 sources</a:t>
            </a:r>
          </a:p>
          <a:p>
            <a:r>
              <a:rPr lang="en-US" dirty="0" smtClean="0"/>
              <a:t>7 – 10 sentences</a:t>
            </a:r>
          </a:p>
          <a:p>
            <a:r>
              <a:rPr lang="en-US" dirty="0" smtClean="0"/>
              <a:t>APA format</a:t>
            </a:r>
          </a:p>
          <a:p>
            <a:r>
              <a:rPr lang="en-US" dirty="0" smtClean="0"/>
              <a:t>4 to 5 sentences of main points, relevance, importance of the source.</a:t>
            </a:r>
          </a:p>
          <a:p>
            <a:r>
              <a:rPr lang="en-US" dirty="0" smtClean="0"/>
              <a:t>2 to 3 sentences explaining relevance of the source to your LR. </a:t>
            </a:r>
            <a:endParaRPr lang="en-US" dirty="0"/>
          </a:p>
          <a:p>
            <a:r>
              <a:rPr lang="en-US" dirty="0" smtClean="0"/>
              <a:t>1 sentence explaining which question the information in the source will help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5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 Assignment Guidelines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beginning of your AB I would like you to include your revised research questions</a:t>
            </a:r>
          </a:p>
          <a:p>
            <a:r>
              <a:rPr lang="en-US" dirty="0" smtClean="0"/>
              <a:t>This will allow me an opportunity to read through your revised questions, and your 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62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 </a:t>
            </a:r>
            <a:r>
              <a:rPr lang="en-US" dirty="0"/>
              <a:t>– 10 sentences per source!</a:t>
            </a:r>
          </a:p>
          <a:p>
            <a:r>
              <a:rPr lang="en-US" dirty="0"/>
              <a:t>So, 7 – 10 sentences for 7 to 10 </a:t>
            </a:r>
            <a:r>
              <a:rPr lang="en-US" dirty="0" smtClean="0"/>
              <a:t>sources</a:t>
            </a:r>
          </a:p>
          <a:p>
            <a:r>
              <a:rPr lang="en-US" dirty="0" smtClean="0"/>
              <a:t>Include revised research questions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6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look like?</a:t>
            </a:r>
            <a:endParaRPr lang="en-US" dirty="0"/>
          </a:p>
        </p:txBody>
      </p:sp>
      <p:pic>
        <p:nvPicPr>
          <p:cNvPr id="4" name="Content Placeholder 3" descr="APA-Annotated-Bibliography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063" r="-59063" b="9442"/>
          <a:stretch/>
        </p:blipFill>
        <p:spPr>
          <a:xfrm>
            <a:off x="955675" y="1600200"/>
            <a:ext cx="7232650" cy="4501936"/>
          </a:xfrm>
        </p:spPr>
      </p:pic>
    </p:spTree>
    <p:extLst>
      <p:ext uri="{BB962C8B-B14F-4D97-AF65-F5344CB8AC3E}">
        <p14:creationId xmlns:p14="http://schemas.microsoft.com/office/powerpoint/2010/main" val="189228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</a:t>
            </a:r>
            <a:r>
              <a:rPr lang="en-US" smtClean="0"/>
              <a:t>look like?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numbered at the top</a:t>
            </a:r>
          </a:p>
          <a:p>
            <a:r>
              <a:rPr lang="en-US" dirty="0" smtClean="0"/>
              <a:t>APA citation, like in your </a:t>
            </a:r>
            <a:r>
              <a:rPr lang="en-US" dirty="0"/>
              <a:t>R</a:t>
            </a:r>
            <a:r>
              <a:rPr lang="en-US" dirty="0" smtClean="0"/>
              <a:t>eference page</a:t>
            </a:r>
          </a:p>
          <a:p>
            <a:r>
              <a:rPr lang="en-US" dirty="0" smtClean="0"/>
              <a:t>Below each citation will be your annotations (sentences)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8541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97</TotalTime>
  <Words>308</Words>
  <Application>Microsoft Macintosh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Summer</vt:lpstr>
      <vt:lpstr>Annotated Bibliography</vt:lpstr>
      <vt:lpstr>Annotated Bib </vt:lpstr>
      <vt:lpstr>Variety of Sources</vt:lpstr>
      <vt:lpstr>Variety of Sources</vt:lpstr>
      <vt:lpstr>Annotated Bib Guidelines</vt:lpstr>
      <vt:lpstr>AB Assignment Guidelines </vt:lpstr>
      <vt:lpstr>To Review</vt:lpstr>
      <vt:lpstr>What does it look like?</vt:lpstr>
      <vt:lpstr>What does it look like?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J F</dc:creator>
  <cp:lastModifiedBy>J F</cp:lastModifiedBy>
  <cp:revision>5</cp:revision>
  <dcterms:created xsi:type="dcterms:W3CDTF">2016-02-28T22:00:33Z</dcterms:created>
  <dcterms:modified xsi:type="dcterms:W3CDTF">2016-02-28T23:38:32Z</dcterms:modified>
</cp:coreProperties>
</file>