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Source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9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Areas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Rhetorical situation</a:t>
            </a:r>
          </a:p>
          <a:p>
            <a:r>
              <a:rPr lang="en-US" dirty="0" smtClean="0"/>
              <a:t>Credibility and Strength of Argument</a:t>
            </a:r>
          </a:p>
          <a:p>
            <a:r>
              <a:rPr lang="en-US" dirty="0" smtClean="0"/>
              <a:t>Compare/Contrast</a:t>
            </a:r>
          </a:p>
          <a:p>
            <a:r>
              <a:rPr lang="en-US" dirty="0" smtClean="0"/>
              <a:t>Use the questions in previous slides to guide your analysis</a:t>
            </a:r>
          </a:p>
          <a:p>
            <a:r>
              <a:rPr lang="en-US" dirty="0" smtClean="0"/>
              <a:t>You will be graded on your overall analysis (addressing &amp; answering all questions!), supporting details (explaining your analysis) organization, writing fluency</a:t>
            </a:r>
            <a:r>
              <a:rPr lang="en-US" smtClean="0"/>
              <a:t>, and APA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2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3-5 double-spaced pages with 1” margins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Substantial descriptions and evaluations of 4-8 online, non-peer reviewed sources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APA format </a:t>
            </a:r>
            <a:endParaRPr lang="en-US" dirty="0" smtClean="0">
              <a:effectLst/>
            </a:endParaRPr>
          </a:p>
          <a:p>
            <a:r>
              <a:rPr lang="en-US" b="1" dirty="0">
                <a:effectLst/>
              </a:rPr>
              <a:t>not an argumentative essay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So, still focusing on analyzing the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1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kinds of sources?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Sources, as always, must be related to your semester topic</a:t>
            </a:r>
          </a:p>
          <a:p>
            <a:r>
              <a:rPr lang="en-US" dirty="0" smtClean="0"/>
              <a:t>Online only</a:t>
            </a:r>
          </a:p>
          <a:p>
            <a:r>
              <a:rPr lang="en-US" dirty="0" smtClean="0"/>
              <a:t>Don’t go to the databases, and look for sources the same way you did with the LR</a:t>
            </a:r>
          </a:p>
          <a:p>
            <a:r>
              <a:rPr lang="en-US" dirty="0" smtClean="0"/>
              <a:t>The point is to find other sources of information and analyze them </a:t>
            </a:r>
          </a:p>
          <a:p>
            <a:r>
              <a:rPr lang="en-US" dirty="0">
                <a:effectLst/>
              </a:rPr>
              <a:t>untraditional sources such as blogs, forum postings, tweets, </a:t>
            </a:r>
            <a:r>
              <a:rPr lang="en-US" dirty="0" err="1">
                <a:effectLst/>
              </a:rPr>
              <a:t>Tumblr</a:t>
            </a:r>
            <a:r>
              <a:rPr lang="en-US" dirty="0">
                <a:effectLst/>
              </a:rPr>
              <a:t> pages, and YouTube videos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work best for this assignment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5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Untraditional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there’s a specific </a:t>
            </a:r>
            <a:r>
              <a:rPr lang="en-US" dirty="0" err="1" smtClean="0"/>
              <a:t>hashtag</a:t>
            </a:r>
            <a:r>
              <a:rPr lang="en-US" dirty="0" smtClean="0"/>
              <a:t> related to your topic, search it on twitter, or </a:t>
            </a:r>
            <a:r>
              <a:rPr lang="en-US" dirty="0" err="1" smtClean="0"/>
              <a:t>tumblr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Trace and analyze the tag. Treat the tweets using the tag as a source. Analyze them.</a:t>
            </a:r>
          </a:p>
          <a:p>
            <a:r>
              <a:rPr lang="en-US" dirty="0" smtClean="0"/>
              <a:t>Videos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youtube</a:t>
            </a:r>
            <a:r>
              <a:rPr lang="en-US" dirty="0" smtClean="0">
                <a:sym typeface="Wingdings"/>
              </a:rPr>
              <a:t> video about your topic work well. Try and find a user made video, and not a news segment uploaded on </a:t>
            </a:r>
            <a:r>
              <a:rPr lang="en-US" dirty="0" err="1" smtClean="0">
                <a:sym typeface="Wingdings"/>
              </a:rPr>
              <a:t>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Untraditional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Look for sources that will allow you to analyze two or more sides of the issue as evenly as possible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pPr lvl="0"/>
            <a:r>
              <a:rPr lang="en-US" dirty="0">
                <a:effectLst/>
              </a:rPr>
              <a:t>Look for sources you did not already use and analyze for your Genre Analysis and Literature Review. </a:t>
            </a:r>
          </a:p>
          <a:p>
            <a:r>
              <a:rPr lang="en-US" dirty="0">
                <a:effectLst/>
              </a:rPr>
              <a:t>Look for a combination of sources substantial enough that you can carry out a detailed analysis and meet the assignment requirements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9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It (Structure)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brief introduction </a:t>
            </a:r>
            <a:r>
              <a:rPr lang="en-US" dirty="0" smtClean="0">
                <a:effectLst/>
              </a:rPr>
              <a:t>– remember to situate your audience, give them important background issue about the topic so they know what they will be reading about</a:t>
            </a:r>
          </a:p>
          <a:p>
            <a:r>
              <a:rPr lang="en-US" dirty="0" smtClean="0">
                <a:effectLst/>
              </a:rPr>
              <a:t>Thesis – tell your audience exactly what they will be reading. </a:t>
            </a:r>
          </a:p>
          <a:p>
            <a:r>
              <a:rPr lang="en-US" dirty="0">
                <a:effectLst/>
              </a:rPr>
              <a:t>transition between the different sources you are analyzing within the body of the </a:t>
            </a:r>
            <a:r>
              <a:rPr lang="en-US" dirty="0" smtClean="0">
                <a:effectLst/>
              </a:rPr>
              <a:t>paper, which is similar to the LR but the difference is you’re analyzing each source instead of using sources to answer a research question </a:t>
            </a:r>
          </a:p>
        </p:txBody>
      </p:sp>
    </p:spTree>
    <p:extLst>
      <p:ext uri="{BB962C8B-B14F-4D97-AF65-F5344CB8AC3E}">
        <p14:creationId xmlns:p14="http://schemas.microsoft.com/office/powerpoint/2010/main" val="243800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en-US" dirty="0">
                <a:effectLst/>
              </a:rPr>
              <a:t>Rhetorical Situation: What is the rhetorical situation surrounding this source and its argument? </a:t>
            </a:r>
          </a:p>
          <a:p>
            <a:r>
              <a:rPr lang="en-US" dirty="0">
                <a:effectLst/>
              </a:rPr>
              <a:t>Who are the writers/speakers? What kind of audience do they have in mind? (In other words, what online community are they engaging with, and how does this affect their argumentative choices</a:t>
            </a:r>
            <a:r>
              <a:rPr lang="en-US" dirty="0" smtClean="0">
                <a:effectLst/>
              </a:rPr>
              <a:t>?</a:t>
            </a:r>
          </a:p>
          <a:p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Do they play well towards their intended audience? Is this an interactive community, and do you see evidence of audience participation/feedback?) What is their argumentative purpose?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7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to Analyze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u="sng" dirty="0">
                <a:effectLst/>
              </a:rPr>
              <a:t>Credibility and Strength of Argument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(this is the category you should focus on the most</a:t>
            </a:r>
            <a:r>
              <a:rPr lang="en-US" dirty="0">
                <a:effectLst/>
              </a:rPr>
              <a:t>): Do the writers/speakers establish ethos (credibility/authority/appropriate values and moral character)? Why or why not</a:t>
            </a:r>
            <a:r>
              <a:rPr lang="en-US" dirty="0" smtClean="0">
                <a:effectLst/>
              </a:rPr>
              <a:t>?</a:t>
            </a:r>
          </a:p>
          <a:p>
            <a:pPr lvl="0"/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Do they have a strong argument? Is it internally consistent, and does it provide sufficient evidence for its claims (logos)? Also feel free to comment on the authors’ use of emotional appeals (pathos). </a:t>
            </a:r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By </a:t>
            </a:r>
            <a:r>
              <a:rPr lang="en-US" dirty="0">
                <a:effectLst/>
              </a:rPr>
              <a:t>answering the questions in this category, you should be able to evaluate the authors’ effectiveness in achieving their purpose.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8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effectLst/>
              </a:rPr>
              <a:t>Comparison/Contrast: Do you see any similarities or differences between this source/argument and others you are examining? </a:t>
            </a:r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Feel </a:t>
            </a:r>
            <a:r>
              <a:rPr lang="en-US" dirty="0">
                <a:effectLst/>
              </a:rPr>
              <a:t>free to begin your paragraphs by introducing the sources/arguments they focus on, but consider how you can transition between sources and show relationships between them through comparison and contrast. </a:t>
            </a:r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This </a:t>
            </a:r>
            <a:r>
              <a:rPr lang="en-US" dirty="0">
                <a:effectLst/>
              </a:rPr>
              <a:t>could be especially interesting if you find analyze a pair of sources that were created in direct conversation with each other.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7133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173</TotalTime>
  <Words>669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Summer</vt:lpstr>
      <vt:lpstr>Digital Source Analysis</vt:lpstr>
      <vt:lpstr>Assignment Guidelines</vt:lpstr>
      <vt:lpstr>What kinds of sources? </vt:lpstr>
      <vt:lpstr>Untraditional Sources</vt:lpstr>
      <vt:lpstr>Untraditional Sources</vt:lpstr>
      <vt:lpstr>How to Write It (Structure)</vt:lpstr>
      <vt:lpstr>Areas to Analyze</vt:lpstr>
      <vt:lpstr>Areas to Analyze</vt:lpstr>
      <vt:lpstr>Areas to Analyze</vt:lpstr>
      <vt:lpstr>Review of Areas to Analyze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Source Analysis</dc:title>
  <dc:creator>J F</dc:creator>
  <cp:lastModifiedBy>J F</cp:lastModifiedBy>
  <cp:revision>3</cp:revision>
  <dcterms:created xsi:type="dcterms:W3CDTF">2016-04-02T19:09:26Z</dcterms:created>
  <dcterms:modified xsi:type="dcterms:W3CDTF">2016-04-02T22:02:55Z</dcterms:modified>
</cp:coreProperties>
</file>