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8" r:id="rId7"/>
    <p:sldId id="269"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4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89E6B4-028A-F643-A2ED-5A51494F854E}"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139B73D0-1395-4648-922E-03CBBBE185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9E6B4-028A-F643-A2ED-5A51494F854E}"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9E6B4-028A-F643-A2ED-5A51494F854E}"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9E6B4-028A-F643-A2ED-5A51494F854E}"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9E6B4-028A-F643-A2ED-5A51494F854E}"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139B73D0-1395-4648-922E-03CBBBE1859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9E6B4-028A-F643-A2ED-5A51494F854E}"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9E6B4-028A-F643-A2ED-5A51494F854E}"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9E6B4-028A-F643-A2ED-5A51494F854E}" type="datetimeFigureOut">
              <a:rPr lang="en-US" smtClean="0"/>
              <a:t>5/9/16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B73D0-1395-4648-922E-03CBBBE1859E}" type="slidenum">
              <a:rPr lang="en-US" smtClean="0"/>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9E6B4-028A-F643-A2ED-5A51494F854E}"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9E6B4-028A-F643-A2ED-5A51494F854E}"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9E6B4-028A-F643-A2ED-5A51494F854E}"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689E6B4-028A-F643-A2ED-5A51494F854E}"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689E6B4-028A-F643-A2ED-5A51494F854E}" type="datetimeFigureOut">
              <a:rPr lang="en-US" smtClean="0"/>
              <a:t>5/9/16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689E6B4-028A-F643-A2ED-5A51494F854E}" type="datetimeFigureOut">
              <a:rPr lang="en-US" smtClean="0"/>
              <a:t>5/9/16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9E6B4-028A-F643-A2ED-5A51494F854E}" type="datetimeFigureOut">
              <a:rPr lang="en-US" smtClean="0"/>
              <a:t>5/9/16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689E6B4-028A-F643-A2ED-5A51494F854E}" type="datetimeFigureOut">
              <a:rPr lang="en-US" smtClean="0"/>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B73D0-1395-4648-922E-03CBBBE185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F689E6B4-028A-F643-A2ED-5A51494F854E}" type="datetimeFigureOut">
              <a:rPr lang="en-US" smtClean="0"/>
              <a:t>5/9/16</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139B73D0-1395-4648-922E-03CBBBE1859E}" type="slidenum">
              <a:rPr lang="en-US" smtClean="0"/>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E-Portfolio</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0910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Papers for </a:t>
            </a:r>
            <a:r>
              <a:rPr lang="en-US" dirty="0" smtClean="0"/>
              <a:t>a Website</a:t>
            </a:r>
            <a:endParaRPr lang="en-US" dirty="0"/>
          </a:p>
        </p:txBody>
      </p:sp>
      <p:sp>
        <p:nvSpPr>
          <p:cNvPr id="3" name="Content Placeholder 2"/>
          <p:cNvSpPr>
            <a:spLocks noGrp="1"/>
          </p:cNvSpPr>
          <p:nvPr>
            <p:ph idx="1"/>
          </p:nvPr>
        </p:nvSpPr>
        <p:spPr/>
        <p:txBody>
          <a:bodyPr/>
          <a:lstStyle/>
          <a:p>
            <a:r>
              <a:rPr lang="en-US" dirty="0" smtClean="0"/>
              <a:t>Using a website is also an option. You can use </a:t>
            </a:r>
            <a:r>
              <a:rPr lang="en-US" dirty="0" err="1" smtClean="0"/>
              <a:t>weebly</a:t>
            </a:r>
            <a:r>
              <a:rPr lang="en-US" dirty="0" smtClean="0"/>
              <a:t>, </a:t>
            </a:r>
            <a:r>
              <a:rPr lang="en-US" dirty="0" err="1" smtClean="0"/>
              <a:t>wix</a:t>
            </a:r>
            <a:r>
              <a:rPr lang="en-US" dirty="0" smtClean="0"/>
              <a:t>, or another site you feel comfortable with.</a:t>
            </a:r>
          </a:p>
          <a:p>
            <a:r>
              <a:rPr lang="en-US" dirty="0" smtClean="0"/>
              <a:t>Make each assignment a separate page on your website.</a:t>
            </a:r>
          </a:p>
          <a:p>
            <a:r>
              <a:rPr lang="en-US" dirty="0" smtClean="0"/>
              <a:t>All links should work.</a:t>
            </a:r>
          </a:p>
          <a:p>
            <a:r>
              <a:rPr lang="en-US" dirty="0" smtClean="0"/>
              <a:t>Do not simply upload your Word doc. You need to adapt the papers for an online audience.</a:t>
            </a:r>
            <a:endParaRPr lang="en-US" dirty="0"/>
          </a:p>
        </p:txBody>
      </p:sp>
    </p:spTree>
    <p:extLst>
      <p:ext uri="{BB962C8B-B14F-4D97-AF65-F5344CB8AC3E}">
        <p14:creationId xmlns:p14="http://schemas.microsoft.com/office/powerpoint/2010/main" val="77013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a:t>
            </a:r>
            <a:endParaRPr lang="en-US" dirty="0"/>
          </a:p>
        </p:txBody>
      </p:sp>
      <p:sp>
        <p:nvSpPr>
          <p:cNvPr id="3" name="Content Placeholder 2"/>
          <p:cNvSpPr>
            <a:spLocks noGrp="1"/>
          </p:cNvSpPr>
          <p:nvPr>
            <p:ph idx="1"/>
          </p:nvPr>
        </p:nvSpPr>
        <p:spPr/>
        <p:txBody>
          <a:bodyPr/>
          <a:lstStyle/>
          <a:p>
            <a:r>
              <a:rPr lang="en-US" dirty="0" smtClean="0"/>
              <a:t>Include an About Me section. This must be done whether you use </a:t>
            </a:r>
            <a:r>
              <a:rPr lang="en-US" dirty="0" err="1" smtClean="0"/>
              <a:t>tumblr</a:t>
            </a:r>
            <a:r>
              <a:rPr lang="en-US" dirty="0" smtClean="0"/>
              <a:t> or make a website.</a:t>
            </a:r>
          </a:p>
          <a:p>
            <a:r>
              <a:rPr lang="en-US" dirty="0" smtClean="0"/>
              <a:t>Do not use a website from 1301, or something you need in another class. Create something new.</a:t>
            </a:r>
          </a:p>
          <a:p>
            <a:r>
              <a:rPr lang="en-US" dirty="0" smtClean="0"/>
              <a:t>Your about me section should include your first name only, major, semester topic and why you chose to research it</a:t>
            </a:r>
            <a:endParaRPr lang="en-US" dirty="0"/>
          </a:p>
        </p:txBody>
      </p:sp>
    </p:spTree>
    <p:extLst>
      <p:ext uri="{BB962C8B-B14F-4D97-AF65-F5344CB8AC3E}">
        <p14:creationId xmlns:p14="http://schemas.microsoft.com/office/powerpoint/2010/main" val="303249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questions in your Final Reflection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 last Reflection you will compose will be an overall reflection. It must be 300 – 450 words. Here are some questions to guide your Semester Reflection.</a:t>
            </a:r>
          </a:p>
          <a:p>
            <a:r>
              <a:rPr lang="en-US" dirty="0"/>
              <a:t>What were your writing goals when the semester began? Did you achieve those goals? Did you have writing goals?</a:t>
            </a:r>
          </a:p>
          <a:p>
            <a:r>
              <a:rPr lang="en-US" dirty="0"/>
              <a:t>What area of your writing do you feel you improved the most?</a:t>
            </a:r>
          </a:p>
          <a:p>
            <a:r>
              <a:rPr lang="en-US" dirty="0"/>
              <a:t>Which assignment did you enjoy the most? Why? Did it help improve any aspect of your writing?</a:t>
            </a:r>
          </a:p>
          <a:p>
            <a:r>
              <a:rPr lang="en-US" dirty="0"/>
              <a:t>Why do you think we discuss the audience, purpose, use of ethos, logos, and pathos, when discussing writing and/or written works? </a:t>
            </a:r>
          </a:p>
          <a:p>
            <a:r>
              <a:rPr lang="en-US" dirty="0"/>
              <a:t>What did you learn in this class that you think you will use in other classes you take in the future?</a:t>
            </a:r>
          </a:p>
          <a:p>
            <a:r>
              <a:rPr lang="en-US" dirty="0"/>
              <a:t>Please, be honest, whether you love the class or hate it, this is your space to reflect honestly on the assignments, and your work throughout the semester. As with other reflections you can include images, gifs, video clips, etc. This should be more extensive than our previous reflections, but include when/if you can different modes (images, gifs, video, etc.)</a:t>
            </a:r>
          </a:p>
          <a:p>
            <a:endParaRPr lang="en-US" dirty="0"/>
          </a:p>
        </p:txBody>
      </p:sp>
    </p:spTree>
    <p:extLst>
      <p:ext uri="{BB962C8B-B14F-4D97-AF65-F5344CB8AC3E}">
        <p14:creationId xmlns:p14="http://schemas.microsoft.com/office/powerpoint/2010/main" val="12042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Review	</a:t>
            </a:r>
            <a:endParaRPr lang="en-US" dirty="0"/>
          </a:p>
        </p:txBody>
      </p:sp>
      <p:sp>
        <p:nvSpPr>
          <p:cNvPr id="3" name="Content Placeholder 2"/>
          <p:cNvSpPr>
            <a:spLocks noGrp="1"/>
          </p:cNvSpPr>
          <p:nvPr>
            <p:ph idx="1"/>
          </p:nvPr>
        </p:nvSpPr>
        <p:spPr/>
        <p:txBody>
          <a:bodyPr/>
          <a:lstStyle/>
          <a:p>
            <a:r>
              <a:rPr lang="en-US" dirty="0" smtClean="0"/>
              <a:t>E-Portfolio = </a:t>
            </a:r>
            <a:r>
              <a:rPr lang="en-US" dirty="0" err="1" smtClean="0"/>
              <a:t>tumblr</a:t>
            </a:r>
            <a:r>
              <a:rPr lang="en-US" dirty="0" smtClean="0"/>
              <a:t> blog or a website (you choose)</a:t>
            </a:r>
          </a:p>
          <a:p>
            <a:r>
              <a:rPr lang="en-US" dirty="0" smtClean="0"/>
              <a:t>All major assignments and reflections (GA, GA Reflection, LR, LR Reflection, Doc or DSA, Doc or DSA Reflection, OP-ED, Semester Reflection)</a:t>
            </a:r>
          </a:p>
          <a:p>
            <a:r>
              <a:rPr lang="en-US" dirty="0" smtClean="0"/>
              <a:t>About Me section</a:t>
            </a:r>
          </a:p>
          <a:p>
            <a:r>
              <a:rPr lang="en-US" dirty="0" smtClean="0"/>
              <a:t>Papers adapted for an online audience. </a:t>
            </a:r>
          </a:p>
          <a:p>
            <a:r>
              <a:rPr lang="en-US" dirty="0" smtClean="0"/>
              <a:t>Assignments should be in order of completion. Start with the GA, and end with your Semester Reflection.</a:t>
            </a:r>
            <a:endParaRPr lang="en-US" dirty="0"/>
          </a:p>
        </p:txBody>
      </p:sp>
    </p:spTree>
    <p:extLst>
      <p:ext uri="{BB962C8B-B14F-4D97-AF65-F5344CB8AC3E}">
        <p14:creationId xmlns:p14="http://schemas.microsoft.com/office/powerpoint/2010/main" val="97207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a:t>
            </a:r>
            <a:endParaRPr lang="en-US" dirty="0"/>
          </a:p>
        </p:txBody>
      </p:sp>
      <p:sp>
        <p:nvSpPr>
          <p:cNvPr id="3" name="Content Placeholder 2"/>
          <p:cNvSpPr>
            <a:spLocks noGrp="1"/>
          </p:cNvSpPr>
          <p:nvPr>
            <p:ph idx="1"/>
          </p:nvPr>
        </p:nvSpPr>
        <p:spPr/>
        <p:txBody>
          <a:bodyPr/>
          <a:lstStyle/>
          <a:p>
            <a:r>
              <a:rPr lang="en-US" dirty="0" smtClean="0"/>
              <a:t>Send me the link to your </a:t>
            </a:r>
            <a:r>
              <a:rPr lang="en-US" dirty="0" err="1" smtClean="0"/>
              <a:t>tumblr</a:t>
            </a:r>
            <a:r>
              <a:rPr lang="en-US" dirty="0" smtClean="0"/>
              <a:t> or website.</a:t>
            </a:r>
          </a:p>
          <a:p>
            <a:r>
              <a:rPr lang="en-US" dirty="0" smtClean="0"/>
              <a:t>I will grade your complete portfolio.</a:t>
            </a:r>
            <a:endParaRPr lang="en-US" dirty="0"/>
          </a:p>
        </p:txBody>
      </p:sp>
    </p:spTree>
    <p:extLst>
      <p:ext uri="{BB962C8B-B14F-4D97-AF65-F5344CB8AC3E}">
        <p14:creationId xmlns:p14="http://schemas.microsoft.com/office/powerpoint/2010/main" val="244309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include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GA</a:t>
            </a:r>
          </a:p>
          <a:p>
            <a:r>
              <a:rPr lang="en-US" dirty="0" smtClean="0"/>
              <a:t>GA Reflection</a:t>
            </a:r>
          </a:p>
          <a:p>
            <a:r>
              <a:rPr lang="en-US" dirty="0" smtClean="0"/>
              <a:t>LR</a:t>
            </a:r>
          </a:p>
          <a:p>
            <a:r>
              <a:rPr lang="en-US" dirty="0" smtClean="0"/>
              <a:t>LR Reflection</a:t>
            </a:r>
          </a:p>
          <a:p>
            <a:r>
              <a:rPr lang="en-US" dirty="0" smtClean="0"/>
              <a:t>Doc or DSA</a:t>
            </a:r>
          </a:p>
          <a:p>
            <a:r>
              <a:rPr lang="en-US" dirty="0" smtClean="0"/>
              <a:t>Doc or DSA Reflection</a:t>
            </a:r>
          </a:p>
          <a:p>
            <a:r>
              <a:rPr lang="en-US" dirty="0" smtClean="0"/>
              <a:t>OP-ED</a:t>
            </a:r>
          </a:p>
          <a:p>
            <a:endParaRPr lang="en-US" dirty="0"/>
          </a:p>
        </p:txBody>
      </p:sp>
    </p:spTree>
    <p:extLst>
      <p:ext uri="{BB962C8B-B14F-4D97-AF65-F5344CB8AC3E}">
        <p14:creationId xmlns:p14="http://schemas.microsoft.com/office/powerpoint/2010/main" val="335021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Arrangement		</a:t>
            </a:r>
            <a:endParaRPr lang="en-US" dirty="0"/>
          </a:p>
        </p:txBody>
      </p:sp>
      <p:sp>
        <p:nvSpPr>
          <p:cNvPr id="3" name="Content Placeholder 2"/>
          <p:cNvSpPr>
            <a:spLocks noGrp="1"/>
          </p:cNvSpPr>
          <p:nvPr>
            <p:ph idx="1"/>
          </p:nvPr>
        </p:nvSpPr>
        <p:spPr/>
        <p:txBody>
          <a:bodyPr/>
          <a:lstStyle/>
          <a:p>
            <a:r>
              <a:rPr lang="en-US" dirty="0" smtClean="0"/>
              <a:t>All assignments must be in chronological order</a:t>
            </a:r>
          </a:p>
          <a:p>
            <a:r>
              <a:rPr lang="en-US" dirty="0" smtClean="0"/>
              <a:t>The list on the previous slide is how they should be arranged on your website or </a:t>
            </a:r>
            <a:r>
              <a:rPr lang="en-US" dirty="0" err="1" smtClean="0"/>
              <a:t>tumblr</a:t>
            </a:r>
            <a:endParaRPr lang="en-US" dirty="0" smtClean="0"/>
          </a:p>
          <a:p>
            <a:r>
              <a:rPr lang="en-US" dirty="0" smtClean="0"/>
              <a:t>Start with the GA, and end with the OP-ED</a:t>
            </a:r>
            <a:endParaRPr lang="en-US" dirty="0"/>
          </a:p>
        </p:txBody>
      </p:sp>
    </p:spTree>
    <p:extLst>
      <p:ext uri="{BB962C8B-B14F-4D97-AF65-F5344CB8AC3E}">
        <p14:creationId xmlns:p14="http://schemas.microsoft.com/office/powerpoint/2010/main" val="18218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Papers for an Online Audience	</a:t>
            </a:r>
            <a:endParaRPr lang="en-US" dirty="0"/>
          </a:p>
        </p:txBody>
      </p:sp>
      <p:sp>
        <p:nvSpPr>
          <p:cNvPr id="3" name="Content Placeholder 2"/>
          <p:cNvSpPr>
            <a:spLocks noGrp="1"/>
          </p:cNvSpPr>
          <p:nvPr>
            <p:ph idx="1"/>
          </p:nvPr>
        </p:nvSpPr>
        <p:spPr/>
        <p:txBody>
          <a:bodyPr/>
          <a:lstStyle/>
          <a:p>
            <a:r>
              <a:rPr lang="en-US" dirty="0" smtClean="0"/>
              <a:t>Because this is an e-portfolio and accessible via the internet you must appeal to an online audience</a:t>
            </a:r>
          </a:p>
          <a:p>
            <a:r>
              <a:rPr lang="en-US" dirty="0" smtClean="0"/>
              <a:t>The only papers that need to do this are the GA and LR. </a:t>
            </a:r>
            <a:endParaRPr lang="en-US" dirty="0"/>
          </a:p>
          <a:p>
            <a:r>
              <a:rPr lang="en-US" dirty="0" smtClean="0"/>
              <a:t>To do this add pictures to the GA. If you analyzed a poster or image in your GA include it in your paper. </a:t>
            </a:r>
          </a:p>
          <a:p>
            <a:r>
              <a:rPr lang="en-US" dirty="0" smtClean="0"/>
              <a:t>For the LR, add more than the required one image, if it is appropriate. </a:t>
            </a:r>
          </a:p>
          <a:p>
            <a:r>
              <a:rPr lang="en-US" dirty="0" smtClean="0"/>
              <a:t>Break the papers into different pages or posts.</a:t>
            </a:r>
            <a:endParaRPr lang="en-US" dirty="0"/>
          </a:p>
        </p:txBody>
      </p:sp>
    </p:spTree>
    <p:extLst>
      <p:ext uri="{BB962C8B-B14F-4D97-AF65-F5344CB8AC3E}">
        <p14:creationId xmlns:p14="http://schemas.microsoft.com/office/powerpoint/2010/main" val="95116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a:t>
            </a:r>
            <a:r>
              <a:rPr lang="en-US" dirty="0"/>
              <a:t>Papers for an Online Audience</a:t>
            </a:r>
          </a:p>
        </p:txBody>
      </p:sp>
      <p:sp>
        <p:nvSpPr>
          <p:cNvPr id="3" name="Content Placeholder 2"/>
          <p:cNvSpPr>
            <a:spLocks noGrp="1"/>
          </p:cNvSpPr>
          <p:nvPr>
            <p:ph idx="1"/>
          </p:nvPr>
        </p:nvSpPr>
        <p:spPr/>
        <p:txBody>
          <a:bodyPr/>
          <a:lstStyle/>
          <a:p>
            <a:r>
              <a:rPr lang="en-US" dirty="0" smtClean="0"/>
              <a:t>Why break up the papers into separate pages and posts?</a:t>
            </a:r>
          </a:p>
          <a:p>
            <a:r>
              <a:rPr lang="en-US" dirty="0" smtClean="0"/>
              <a:t>An online audience doesn’t read 4 t 10 pages of text on one page. To be effective in delivering your message you need to think about what your audience expects. </a:t>
            </a:r>
          </a:p>
          <a:p>
            <a:r>
              <a:rPr lang="en-US" dirty="0" smtClean="0"/>
              <a:t>They don’t expect to read several pages of text with little or no images. An instructor may expect that, but you need to think of an audience other than me.</a:t>
            </a:r>
            <a:endParaRPr lang="en-US" dirty="0"/>
          </a:p>
        </p:txBody>
      </p:sp>
    </p:spTree>
    <p:extLst>
      <p:ext uri="{BB962C8B-B14F-4D97-AF65-F5344CB8AC3E}">
        <p14:creationId xmlns:p14="http://schemas.microsoft.com/office/powerpoint/2010/main" val="309110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Papers for an Online Audience</a:t>
            </a:r>
          </a:p>
        </p:txBody>
      </p:sp>
      <p:pic>
        <p:nvPicPr>
          <p:cNvPr id="4" name="Content Placeholder 3" descr="Screen Shot 2016-05-09 at 5.37.3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23" b="22888"/>
          <a:stretch/>
        </p:blipFill>
        <p:spPr>
          <a:xfrm>
            <a:off x="382062" y="3094566"/>
            <a:ext cx="5428786" cy="2425701"/>
          </a:xfrm>
        </p:spPr>
      </p:pic>
      <p:sp>
        <p:nvSpPr>
          <p:cNvPr id="5" name="TextBox 4"/>
          <p:cNvSpPr txBox="1"/>
          <p:nvPr/>
        </p:nvSpPr>
        <p:spPr>
          <a:xfrm>
            <a:off x="829734" y="2725234"/>
            <a:ext cx="2529847" cy="369332"/>
          </a:xfrm>
          <a:prstGeom prst="rect">
            <a:avLst/>
          </a:prstGeom>
          <a:noFill/>
        </p:spPr>
        <p:txBody>
          <a:bodyPr wrap="none" rtlCol="0">
            <a:spAutoFit/>
          </a:bodyPr>
          <a:lstStyle/>
          <a:p>
            <a:r>
              <a:rPr lang="en-US" dirty="0" smtClean="0"/>
              <a:t>This is what I don’t want. </a:t>
            </a:r>
            <a:endParaRPr lang="en-US" dirty="0"/>
          </a:p>
        </p:txBody>
      </p:sp>
      <p:sp>
        <p:nvSpPr>
          <p:cNvPr id="6" name="TextBox 5"/>
          <p:cNvSpPr txBox="1"/>
          <p:nvPr/>
        </p:nvSpPr>
        <p:spPr>
          <a:xfrm>
            <a:off x="5909733" y="3403600"/>
            <a:ext cx="3034680" cy="1754327"/>
          </a:xfrm>
          <a:prstGeom prst="rect">
            <a:avLst/>
          </a:prstGeom>
          <a:noFill/>
        </p:spPr>
        <p:txBody>
          <a:bodyPr wrap="none" rtlCol="0">
            <a:spAutoFit/>
          </a:bodyPr>
          <a:lstStyle/>
          <a:p>
            <a:r>
              <a:rPr lang="en-US" dirty="0" smtClean="0"/>
              <a:t>Add images to your text.</a:t>
            </a:r>
          </a:p>
          <a:p>
            <a:r>
              <a:rPr lang="en-US" dirty="0" smtClean="0"/>
              <a:t>Make it visually appealing.</a:t>
            </a:r>
          </a:p>
          <a:p>
            <a:endParaRPr lang="en-US" dirty="0"/>
          </a:p>
          <a:p>
            <a:r>
              <a:rPr lang="en-US" dirty="0" smtClean="0"/>
              <a:t>Don’t copy/paste your papers.</a:t>
            </a:r>
          </a:p>
          <a:p>
            <a:r>
              <a:rPr lang="en-US" dirty="0" smtClean="0"/>
              <a:t>You will not earn a good score</a:t>
            </a:r>
          </a:p>
          <a:p>
            <a:r>
              <a:rPr lang="en-US" dirty="0"/>
              <a:t>i</a:t>
            </a:r>
            <a:r>
              <a:rPr lang="en-US" dirty="0" smtClean="0"/>
              <a:t>f you copy/paste your papers.</a:t>
            </a:r>
            <a:endParaRPr lang="en-US" dirty="0"/>
          </a:p>
        </p:txBody>
      </p:sp>
    </p:spTree>
    <p:extLst>
      <p:ext uri="{BB962C8B-B14F-4D97-AF65-F5344CB8AC3E}">
        <p14:creationId xmlns:p14="http://schemas.microsoft.com/office/powerpoint/2010/main" val="51639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Papers for an Online Audience</a:t>
            </a:r>
          </a:p>
        </p:txBody>
      </p:sp>
      <p:pic>
        <p:nvPicPr>
          <p:cNvPr id="4" name="Content Placeholder 3" descr="Screen Shot 2016-05-09 at 5.43.49 PM.png"/>
          <p:cNvPicPr>
            <a:picLocks noGrp="1" noChangeAspect="1"/>
          </p:cNvPicPr>
          <p:nvPr>
            <p:ph idx="1"/>
          </p:nvPr>
        </p:nvPicPr>
        <p:blipFill>
          <a:blip r:embed="rId2">
            <a:extLst>
              <a:ext uri="{28A0092B-C50C-407E-A947-70E740481C1C}">
                <a14:useLocalDpi xmlns:a14="http://schemas.microsoft.com/office/drawing/2010/main" val="0"/>
              </a:ext>
            </a:extLst>
          </a:blip>
          <a:srcRect t="21363" b="21363"/>
          <a:stretch>
            <a:fillRect/>
          </a:stretch>
        </p:blipFill>
        <p:spPr>
          <a:xfrm>
            <a:off x="415925" y="3281580"/>
            <a:ext cx="5222875" cy="2194854"/>
          </a:xfrm>
        </p:spPr>
      </p:pic>
      <p:sp>
        <p:nvSpPr>
          <p:cNvPr id="5" name="TextBox 4"/>
          <p:cNvSpPr txBox="1"/>
          <p:nvPr/>
        </p:nvSpPr>
        <p:spPr>
          <a:xfrm>
            <a:off x="5740400" y="3217333"/>
            <a:ext cx="2974718" cy="1200329"/>
          </a:xfrm>
          <a:prstGeom prst="rect">
            <a:avLst/>
          </a:prstGeom>
          <a:noFill/>
        </p:spPr>
        <p:txBody>
          <a:bodyPr wrap="none" rtlCol="0">
            <a:spAutoFit/>
          </a:bodyPr>
          <a:lstStyle/>
          <a:p>
            <a:r>
              <a:rPr lang="en-US" dirty="0" smtClean="0"/>
              <a:t>This student broke the LR</a:t>
            </a:r>
          </a:p>
          <a:p>
            <a:r>
              <a:rPr lang="en-US" dirty="0" smtClean="0"/>
              <a:t>into separate posts. They also </a:t>
            </a:r>
          </a:p>
          <a:p>
            <a:r>
              <a:rPr lang="en-US" dirty="0" smtClean="0"/>
              <a:t>added images that were </a:t>
            </a:r>
            <a:br>
              <a:rPr lang="en-US" dirty="0" smtClean="0"/>
            </a:br>
            <a:r>
              <a:rPr lang="en-US" dirty="0" smtClean="0"/>
              <a:t>appropriate for their topic.</a:t>
            </a:r>
            <a:endParaRPr lang="en-US" dirty="0"/>
          </a:p>
        </p:txBody>
      </p:sp>
    </p:spTree>
    <p:extLst>
      <p:ext uri="{BB962C8B-B14F-4D97-AF65-F5344CB8AC3E}">
        <p14:creationId xmlns:p14="http://schemas.microsoft.com/office/powerpoint/2010/main" val="358780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a:t>
            </a:r>
            <a:r>
              <a:rPr lang="en-US" dirty="0"/>
              <a:t>Papers for </a:t>
            </a:r>
            <a:r>
              <a:rPr lang="en-US" dirty="0" err="1" smtClean="0"/>
              <a:t>tumblr</a:t>
            </a:r>
            <a:endParaRPr lang="en-US" dirty="0"/>
          </a:p>
        </p:txBody>
      </p:sp>
      <p:sp>
        <p:nvSpPr>
          <p:cNvPr id="3" name="Content Placeholder 2"/>
          <p:cNvSpPr>
            <a:spLocks noGrp="1"/>
          </p:cNvSpPr>
          <p:nvPr>
            <p:ph idx="1"/>
          </p:nvPr>
        </p:nvSpPr>
        <p:spPr/>
        <p:txBody>
          <a:bodyPr/>
          <a:lstStyle/>
          <a:p>
            <a:r>
              <a:rPr lang="en-US" dirty="0" smtClean="0"/>
              <a:t>If you choose to use </a:t>
            </a:r>
            <a:r>
              <a:rPr lang="en-US" dirty="0" err="1" smtClean="0"/>
              <a:t>tumblr</a:t>
            </a:r>
            <a:r>
              <a:rPr lang="en-US" dirty="0" smtClean="0"/>
              <a:t> for your e-portfolio break the paper up into several posts, as you see fit.</a:t>
            </a:r>
          </a:p>
          <a:p>
            <a:r>
              <a:rPr lang="en-US" dirty="0" smtClean="0"/>
              <a:t>Students typically break the GA into an intro, analysis, and conclusion. They add images when/where they feel it is appropriate.</a:t>
            </a:r>
          </a:p>
          <a:p>
            <a:r>
              <a:rPr lang="en-US" dirty="0" smtClean="0"/>
              <a:t>The LR can be broken up by intro, research questions (each question is a post), and conclusion. Add more images if you can.</a:t>
            </a:r>
            <a:endParaRPr lang="en-US" dirty="0"/>
          </a:p>
        </p:txBody>
      </p:sp>
    </p:spTree>
    <p:extLst>
      <p:ext uri="{BB962C8B-B14F-4D97-AF65-F5344CB8AC3E}">
        <p14:creationId xmlns:p14="http://schemas.microsoft.com/office/powerpoint/2010/main" val="350568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Papers for </a:t>
            </a:r>
            <a:r>
              <a:rPr lang="en-US" dirty="0" err="1"/>
              <a:t>tumblr</a:t>
            </a:r>
            <a:endParaRPr lang="en-US" dirty="0"/>
          </a:p>
        </p:txBody>
      </p:sp>
      <p:sp>
        <p:nvSpPr>
          <p:cNvPr id="3" name="Content Placeholder 2"/>
          <p:cNvSpPr>
            <a:spLocks noGrp="1"/>
          </p:cNvSpPr>
          <p:nvPr>
            <p:ph idx="1"/>
          </p:nvPr>
        </p:nvSpPr>
        <p:spPr/>
        <p:txBody>
          <a:bodyPr/>
          <a:lstStyle/>
          <a:p>
            <a:r>
              <a:rPr lang="en-US" dirty="0" smtClean="0"/>
              <a:t>If you use </a:t>
            </a:r>
            <a:r>
              <a:rPr lang="en-US" dirty="0" err="1" smtClean="0"/>
              <a:t>tumblr</a:t>
            </a:r>
            <a:r>
              <a:rPr lang="en-US" dirty="0" smtClean="0"/>
              <a:t> I recommend making a new </a:t>
            </a:r>
            <a:r>
              <a:rPr lang="en-US" dirty="0" err="1" smtClean="0"/>
              <a:t>tumblr</a:t>
            </a:r>
            <a:r>
              <a:rPr lang="en-US" dirty="0" smtClean="0"/>
              <a:t> blog, and submit the link to me</a:t>
            </a:r>
          </a:p>
          <a:p>
            <a:r>
              <a:rPr lang="en-US" dirty="0" smtClean="0"/>
              <a:t>Why? It can be confusing moving posts around, and you don’t want to delete any of your previous </a:t>
            </a:r>
            <a:r>
              <a:rPr lang="en-US" dirty="0" err="1" smtClean="0"/>
              <a:t>tumblr</a:t>
            </a:r>
            <a:r>
              <a:rPr lang="en-US" dirty="0" smtClean="0"/>
              <a:t> posts.</a:t>
            </a:r>
          </a:p>
          <a:p>
            <a:r>
              <a:rPr lang="en-US" dirty="0" smtClean="0"/>
              <a:t>Why? If there is an issue with your grade you don’t want to delete your work. A good rule is to keep the work you submit for at least a year.</a:t>
            </a:r>
            <a:endParaRPr lang="en-US" dirty="0"/>
          </a:p>
        </p:txBody>
      </p:sp>
    </p:spTree>
    <p:extLst>
      <p:ext uri="{BB962C8B-B14F-4D97-AF65-F5344CB8AC3E}">
        <p14:creationId xmlns:p14="http://schemas.microsoft.com/office/powerpoint/2010/main" val="3957488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29</TotalTime>
  <Words>901</Words>
  <Application>Microsoft Macintosh PowerPoint</Application>
  <PresentationFormat>On-screen Show (4:3)</PresentationFormat>
  <Paragraphs>69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Expo</vt:lpstr>
      <vt:lpstr>E-Portfolio </vt:lpstr>
      <vt:lpstr>What to include</vt:lpstr>
      <vt:lpstr>Arrangement  </vt:lpstr>
      <vt:lpstr>Adapting Papers for an Online Audience </vt:lpstr>
      <vt:lpstr>Adapting Papers for an Online Audience</vt:lpstr>
      <vt:lpstr>Adapting Papers for an Online Audience</vt:lpstr>
      <vt:lpstr>Adapting Papers for an Online Audience</vt:lpstr>
      <vt:lpstr>Adapting Papers for tumblr</vt:lpstr>
      <vt:lpstr>Adapting Papers for tumblr</vt:lpstr>
      <vt:lpstr>Adapting Papers for a Website</vt:lpstr>
      <vt:lpstr>About Me  </vt:lpstr>
      <vt:lpstr>Answer the following questions in your Final Reflection</vt:lpstr>
      <vt:lpstr>To Review </vt:lpstr>
      <vt:lpstr>Submission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E-Portfolio </dc:title>
  <dc:creator>J F</dc:creator>
  <cp:lastModifiedBy>J F</cp:lastModifiedBy>
  <cp:revision>4</cp:revision>
  <dcterms:created xsi:type="dcterms:W3CDTF">2016-05-09T23:15:16Z</dcterms:created>
  <dcterms:modified xsi:type="dcterms:W3CDTF">2016-05-09T23:44:43Z</dcterms:modified>
</cp:coreProperties>
</file>