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15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15, 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15,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15,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15,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15,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15,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15,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English 1312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69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 –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8 – 10 pg. literature review/research report</a:t>
            </a:r>
          </a:p>
          <a:p>
            <a:r>
              <a:rPr lang="en-US" dirty="0" smtClean="0"/>
              <a:t>You need to have 7 to 10 sources </a:t>
            </a:r>
            <a:br>
              <a:rPr lang="en-US" dirty="0" smtClean="0"/>
            </a:br>
            <a:r>
              <a:rPr lang="en-US" dirty="0" smtClean="0"/>
              <a:t>   Acceptable sources are scholarly journal articles,         statistical resources, magazine or newspaper articles from high quality sources, broadcast media, NPR, PBS, BBC. </a:t>
            </a:r>
          </a:p>
          <a:p>
            <a:r>
              <a:rPr lang="en-US" dirty="0"/>
              <a:t> </a:t>
            </a:r>
            <a:r>
              <a:rPr lang="en-US" dirty="0" smtClean="0"/>
              <a:t>Primary research – this is research conducted by you</a:t>
            </a:r>
          </a:p>
        </p:txBody>
      </p:sp>
    </p:spTree>
    <p:extLst>
      <p:ext uri="{BB962C8B-B14F-4D97-AF65-F5344CB8AC3E}">
        <p14:creationId xmlns:p14="http://schemas.microsoft.com/office/powerpoint/2010/main" val="98589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Ok, but what is a literature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assignment you will summarize and synthesize the arguments of the sources</a:t>
            </a:r>
          </a:p>
          <a:p>
            <a:r>
              <a:rPr lang="en-US" dirty="0" smtClean="0"/>
              <a:t>It’s similar to the annotated bibliography, but it is more than just a summary. Simply summarizing your sources will not result in a good lit. review</a:t>
            </a:r>
          </a:p>
          <a:p>
            <a:r>
              <a:rPr lang="en-US" dirty="0" smtClean="0"/>
              <a:t>The point of this assignment is to help you become an expert on your topic. The more you know the more informed your opinion will be.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283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Right, so how do I do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begin you must write your research questions.</a:t>
            </a:r>
          </a:p>
          <a:p>
            <a:r>
              <a:rPr lang="en-US" dirty="0" smtClean="0"/>
              <a:t>Your research questions are due </a:t>
            </a:r>
            <a:r>
              <a:rPr lang="en-US" dirty="0" smtClean="0"/>
              <a:t>Tuesday 2/23</a:t>
            </a:r>
            <a:r>
              <a:rPr lang="en-US" dirty="0" smtClean="0"/>
              <a:t> </a:t>
            </a:r>
            <a:r>
              <a:rPr lang="en-US" dirty="0" smtClean="0"/>
              <a:t>at 11</a:t>
            </a:r>
            <a:r>
              <a:rPr lang="en-US" dirty="0" smtClean="0"/>
              <a:t>:</a:t>
            </a:r>
            <a:r>
              <a:rPr lang="en-US" dirty="0" smtClean="0"/>
              <a:t>59</a:t>
            </a:r>
            <a:r>
              <a:rPr lang="en-US" dirty="0" smtClean="0"/>
              <a:t> </a:t>
            </a:r>
            <a:r>
              <a:rPr lang="en-US" dirty="0" smtClean="0"/>
              <a:t>p.m. via Blackboard. </a:t>
            </a:r>
          </a:p>
          <a:p>
            <a:r>
              <a:rPr lang="en-US" dirty="0" smtClean="0"/>
              <a:t>After your questions are approved begin searching for sources.</a:t>
            </a:r>
          </a:p>
          <a:p>
            <a:r>
              <a:rPr lang="en-US" dirty="0" smtClean="0"/>
              <a:t>Read your sources! This is not the type of paper in which you can scan the sources.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232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bulk of your paper is a discussion of your primary research and secondary research </a:t>
            </a:r>
          </a:p>
          <a:p>
            <a:r>
              <a:rPr lang="en-US" dirty="0" smtClean="0"/>
              <a:t>The secondary research = your 7 to 10 sources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231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begin?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assignment will be up on blackboard. You will submit your questions. I will respond to you and either approve of your questions or ask that we talk about them in class on Friday.</a:t>
            </a:r>
          </a:p>
          <a:p>
            <a:endParaRPr lang="en-US" dirty="0"/>
          </a:p>
          <a:p>
            <a:r>
              <a:rPr lang="en-US" dirty="0" smtClean="0"/>
              <a:t>Take time this week, as you’re writing your questions to begin compiling your sources. Read the articles, etc. this week in preparation for you next prewriting assignment.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346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31</TotalTime>
  <Words>272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Literature Review</vt:lpstr>
      <vt:lpstr>Literature Review – The Basics</vt:lpstr>
      <vt:lpstr>Ok, but what is a literature review?</vt:lpstr>
      <vt:lpstr>Right, so how do I do it?</vt:lpstr>
      <vt:lpstr>Literature Review</vt:lpstr>
      <vt:lpstr>Where to begin?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 Review</dc:title>
  <dc:creator>J F</dc:creator>
  <cp:lastModifiedBy>J F</cp:lastModifiedBy>
  <cp:revision>6</cp:revision>
  <dcterms:created xsi:type="dcterms:W3CDTF">2013-02-26T00:31:38Z</dcterms:created>
  <dcterms:modified xsi:type="dcterms:W3CDTF">2016-02-15T14:32:00Z</dcterms:modified>
</cp:coreProperties>
</file>