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4" r:id="rId6"/>
    <p:sldId id="266" r:id="rId7"/>
    <p:sldId id="257" r:id="rId8"/>
    <p:sldId id="269" r:id="rId9"/>
    <p:sldId id="270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B00E694-8AED-1047-87B6-7E34CF8007D6}" type="datetimeFigureOut">
              <a:rPr lang="en-US" smtClean="0"/>
              <a:t>1/19/16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4DF8D13-C69A-4D42-B944-FFD1E49964D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Visual Rhetoric and Multimodality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252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Assignment Week 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Compose a multimodal post on </a:t>
            </a:r>
            <a:r>
              <a:rPr lang="en-US" dirty="0" err="1" smtClean="0"/>
              <a:t>Tumblr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Introduce yourself. Be multimodal; not just a text. Find a way that best represents you.</a:t>
            </a:r>
          </a:p>
          <a:p>
            <a:r>
              <a:rPr lang="en-US" dirty="0" smtClean="0"/>
              <a:t>For an example, </a:t>
            </a:r>
            <a:r>
              <a:rPr lang="en-US" dirty="0" smtClean="0"/>
              <a:t> go to  falconrws1302.tumblr.com</a:t>
            </a:r>
          </a:p>
          <a:p>
            <a:pPr lvl="3"/>
            <a:r>
              <a:rPr lang="en-US" dirty="0"/>
              <a:t>	</a:t>
            </a:r>
            <a:r>
              <a:rPr lang="en-US" dirty="0" smtClean="0"/>
              <a:t>or </a:t>
            </a:r>
            <a:r>
              <a:rPr lang="en-US" smtClean="0"/>
              <a:t>villaphd.tumblr.com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5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Rhetoric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images to create meaning or construct an argument</a:t>
            </a:r>
          </a:p>
          <a:p>
            <a:r>
              <a:rPr lang="en-US" dirty="0" smtClean="0"/>
              <a:t>Visual thinking</a:t>
            </a:r>
          </a:p>
          <a:p>
            <a:r>
              <a:rPr lang="en-US" dirty="0" smtClean="0"/>
              <a:t>Visual learning</a:t>
            </a:r>
          </a:p>
          <a:p>
            <a:r>
              <a:rPr lang="en-US" dirty="0" smtClean="0"/>
              <a:t>Visual communication</a:t>
            </a:r>
          </a:p>
          <a:p>
            <a:r>
              <a:rPr lang="en-US" dirty="0" smtClean="0"/>
              <a:t>Multimedia approach for advocacy</a:t>
            </a:r>
          </a:p>
          <a:p>
            <a:r>
              <a:rPr lang="en-US" dirty="0" smtClean="0"/>
              <a:t> Arrangement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7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3475" b="134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2676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6991" b="69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41733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Choose 1 one of the images in this </a:t>
            </a:r>
            <a:r>
              <a:rPr lang="en-US" dirty="0" err="1" smtClean="0"/>
              <a:t>powerpoint</a:t>
            </a:r>
            <a:r>
              <a:rPr lang="en-US" dirty="0" smtClean="0"/>
              <a:t>  and answer the following questions.</a:t>
            </a:r>
          </a:p>
          <a:p>
            <a:r>
              <a:rPr lang="en-US" dirty="0" smtClean="0"/>
              <a:t>What is the message? Is it persuasive or informative?</a:t>
            </a:r>
          </a:p>
          <a:p>
            <a:r>
              <a:rPr lang="en-US" dirty="0" smtClean="0"/>
              <a:t>How do you know what the intended purpose is? (refer to the image to explain your answers. Be specific in using examples from the image to explain your analysis)</a:t>
            </a:r>
          </a:p>
          <a:p>
            <a:r>
              <a:rPr lang="en-US" dirty="0" smtClean="0"/>
              <a:t> Who is the intended audience? </a:t>
            </a:r>
          </a:p>
          <a:p>
            <a:r>
              <a:rPr lang="en-US" dirty="0" smtClean="0"/>
              <a:t>What makes this effective? What makes it ineffective?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0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Multimodal Compositions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large majority of our </a:t>
            </a:r>
            <a:r>
              <a:rPr lang="en-US" dirty="0" err="1" smtClean="0"/>
              <a:t>tumblr</a:t>
            </a:r>
            <a:r>
              <a:rPr lang="en-US" dirty="0" smtClean="0"/>
              <a:t> posts you will be required to construct multimodal compositions</a:t>
            </a:r>
          </a:p>
          <a:p>
            <a:r>
              <a:rPr lang="en-US" dirty="0" smtClean="0"/>
              <a:t>Before you can begin composing in multiple modes (multimodal) I will introduce and define multimodal compositions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Multimodality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86"/>
          <a:stretch/>
        </p:blipFill>
        <p:spPr>
          <a:xfrm>
            <a:off x="4611688" y="1600200"/>
            <a:ext cx="4102100" cy="465296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Multiple modes, or mixing modes</a:t>
            </a:r>
          </a:p>
          <a:p>
            <a:endParaRPr lang="en-US" dirty="0"/>
          </a:p>
          <a:p>
            <a:r>
              <a:rPr lang="en-US" dirty="0" smtClean="0"/>
              <a:t>Mode -  According to Kress a mode is a “socially </a:t>
            </a:r>
            <a:r>
              <a:rPr lang="en-US" dirty="0"/>
              <a:t>and culturally shaped resource for making meaning</a:t>
            </a:r>
            <a:r>
              <a:rPr lang="en-US" dirty="0" smtClean="0"/>
              <a:t>.” </a:t>
            </a:r>
          </a:p>
          <a:p>
            <a:endParaRPr lang="en-US" dirty="0"/>
          </a:p>
          <a:p>
            <a:r>
              <a:rPr lang="en-US" dirty="0" smtClean="0"/>
              <a:t>Memes are multimodal text</a:t>
            </a:r>
          </a:p>
          <a:p>
            <a:endParaRPr lang="en-US" dirty="0"/>
          </a:p>
          <a:p>
            <a:r>
              <a:rPr lang="en-US" dirty="0" smtClean="0"/>
              <a:t>Multimodal goes beyond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3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Multimodal Compositions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image on the previous slide is an example of a multimodal composition because it mixes modes. There’s an image (one mode) and text (also a mode).</a:t>
            </a:r>
          </a:p>
          <a:p>
            <a:r>
              <a:rPr lang="en-US" dirty="0" smtClean="0"/>
              <a:t>Films are multimodal. They incorporate video, which a moving image and sound.</a:t>
            </a:r>
          </a:p>
          <a:p>
            <a:r>
              <a:rPr lang="en-US" dirty="0" smtClean="0"/>
              <a:t>You see this often with animated gifs that include text. I’m sure you’ve all seen this, or memes. Those are multimodal compositions. You can use them to compose and communicate a message. What you use, and how you use it is up to you. </a:t>
            </a:r>
          </a:p>
          <a:p>
            <a:r>
              <a:rPr lang="en-US" dirty="0" smtClean="0"/>
              <a:t>If this is new terminology to you, don’t fret. At this point I want you to understand the definition, and be able to identify multimodal compositions.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70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important to recognize multimodal compositions, and compose them yourself, because of our constant exposure to these types of compositions.</a:t>
            </a:r>
          </a:p>
          <a:p>
            <a:r>
              <a:rPr lang="en-US" dirty="0" smtClean="0"/>
              <a:t>As with text only writing, it is also important to think of audience, intended purpose, delivery, etc. to compose and communicate effectively. </a:t>
            </a:r>
          </a:p>
          <a:p>
            <a:r>
              <a:rPr lang="en-US" dirty="0" smtClean="0"/>
              <a:t>The majority of the multimodal compositions in this class will be fun, and aimed at helping you to understand, or work through, where you are with an assignment/concept.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426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194</TotalTime>
  <Words>437</Words>
  <Application>Microsoft Macintosh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Expo</vt:lpstr>
      <vt:lpstr>Visual Rhetoric and Multimodality</vt:lpstr>
      <vt:lpstr>Visual Rhetoric</vt:lpstr>
      <vt:lpstr>Examples</vt:lpstr>
      <vt:lpstr>PowerPoint Presentation</vt:lpstr>
      <vt:lpstr>Discussion Questions </vt:lpstr>
      <vt:lpstr>Multimodal Compositions </vt:lpstr>
      <vt:lpstr>Multimodality</vt:lpstr>
      <vt:lpstr>Multimodal Compositions</vt:lpstr>
      <vt:lpstr>Why is this important?</vt:lpstr>
      <vt:lpstr>Online Assignment Week 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Rhetoric and Multimodality</dc:title>
  <dc:creator>J F</dc:creator>
  <cp:lastModifiedBy>J F</cp:lastModifiedBy>
  <cp:revision>10</cp:revision>
  <dcterms:created xsi:type="dcterms:W3CDTF">2015-08-25T18:20:12Z</dcterms:created>
  <dcterms:modified xsi:type="dcterms:W3CDTF">2016-01-19T19:22:05Z</dcterms:modified>
</cp:coreProperties>
</file>