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6" r:id="rId7"/>
    <p:sldId id="260" r:id="rId8"/>
    <p:sldId id="262" r:id="rId9"/>
    <p:sldId id="264" r:id="rId10"/>
    <p:sldId id="263" r:id="rId11"/>
    <p:sldId id="265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5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C949-F16A-9441-82A9-EBC72F43355F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C52D-B493-BF45-9051-DD518C1ED66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C949-F16A-9441-82A9-EBC72F43355F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C52D-B493-BF45-9051-DD518C1ED6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C949-F16A-9441-82A9-EBC72F43355F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C52D-B493-BF45-9051-DD518C1ED6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C949-F16A-9441-82A9-EBC72F43355F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C52D-B493-BF45-9051-DD518C1ED6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C949-F16A-9441-82A9-EBC72F43355F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C52D-B493-BF45-9051-DD518C1ED6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C949-F16A-9441-82A9-EBC72F43355F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C52D-B493-BF45-9051-DD518C1ED6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C949-F16A-9441-82A9-EBC72F43355F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C52D-B493-BF45-9051-DD518C1ED6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C949-F16A-9441-82A9-EBC72F43355F}" type="datetimeFigureOut">
              <a:rPr lang="en-US" smtClean="0"/>
              <a:t>1/21/16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C52D-B493-BF45-9051-DD518C1ED6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C949-F16A-9441-82A9-EBC72F43355F}" type="datetimeFigureOut">
              <a:rPr lang="en-US" smtClean="0"/>
              <a:t>1/21/16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C52D-B493-BF45-9051-DD518C1ED6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C949-F16A-9441-82A9-EBC72F43355F}" type="datetimeFigureOut">
              <a:rPr lang="en-US" smtClean="0"/>
              <a:t>1/21/16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C52D-B493-BF45-9051-DD518C1ED6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C949-F16A-9441-82A9-EBC72F43355F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C52D-B493-BF45-9051-DD518C1ED6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EA86C949-F16A-9441-82A9-EBC72F43355F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6F6C52D-B493-BF45-9051-DD518C1ED66F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tumblr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076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Post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Title all text posts</a:t>
            </a:r>
          </a:p>
          <a:p>
            <a:r>
              <a:rPr lang="en-US" dirty="0" smtClean="0"/>
              <a:t>To add an image click on the + and upload a photo or gif, or paste a link to the photo/gif you want to add to your post</a:t>
            </a:r>
          </a:p>
          <a:p>
            <a:r>
              <a:rPr lang="en-US" dirty="0" smtClean="0"/>
              <a:t>Advice! For your multimodal posts this will be one way to easily complete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97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Hashtags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Tag your posts! If you don</a:t>
            </a:r>
            <a:r>
              <a:rPr lang="fr-FR" dirty="0" smtClean="0"/>
              <a:t>’</a:t>
            </a:r>
            <a:r>
              <a:rPr lang="en-US" dirty="0" smtClean="0"/>
              <a:t>t tag your posts correctly.</a:t>
            </a:r>
          </a:p>
          <a:p>
            <a:r>
              <a:rPr lang="en-US" dirty="0" smtClean="0"/>
              <a:t>All posts must contain the tag RWSJF, so that I can easily find your posts. </a:t>
            </a:r>
          </a:p>
          <a:p>
            <a:r>
              <a:rPr lang="en-US" dirty="0" smtClean="0"/>
              <a:t>If other tags are needed I will provide them to you. You can use additional tags to reach a larger audience.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46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Hashtags</a:t>
            </a:r>
            <a:endParaRPr lang="en-US" dirty="0"/>
          </a:p>
        </p:txBody>
      </p:sp>
      <p:pic>
        <p:nvPicPr>
          <p:cNvPr id="4" name="Content Placeholder 3" descr="Screen Shot 2016-01-12 at 3.45.45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" t="44916" r="-1670" b="2005"/>
          <a:stretch/>
        </p:blipFill>
        <p:spPr>
          <a:xfrm>
            <a:off x="712788" y="3012142"/>
            <a:ext cx="7716837" cy="1938685"/>
          </a:xfrm>
        </p:spPr>
      </p:pic>
      <p:sp>
        <p:nvSpPr>
          <p:cNvPr id="5" name="TextBox 4"/>
          <p:cNvSpPr txBox="1"/>
          <p:nvPr/>
        </p:nvSpPr>
        <p:spPr>
          <a:xfrm>
            <a:off x="828344" y="5502964"/>
            <a:ext cx="77144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Tags are typed at the bottom of each post</a:t>
            </a:r>
          </a:p>
          <a:p>
            <a:r>
              <a:rPr lang="en-US" dirty="0" smtClean="0"/>
              <a:t>Use a comma after the tag to begin another tag.</a:t>
            </a:r>
          </a:p>
          <a:p>
            <a:r>
              <a:rPr lang="en-US" dirty="0" smtClean="0"/>
              <a:t>For example – rws16, </a:t>
            </a:r>
            <a:r>
              <a:rPr lang="en-US" smtClean="0"/>
              <a:t>RWSFalcon</a:t>
            </a:r>
            <a:r>
              <a:rPr lang="en-US" smtClean="0"/>
              <a:t>, </a:t>
            </a:r>
            <a:r>
              <a:rPr lang="en-US" dirty="0" smtClean="0"/>
              <a:t>these are now two separate tags.</a:t>
            </a:r>
          </a:p>
        </p:txBody>
      </p:sp>
    </p:spTree>
    <p:extLst>
      <p:ext uri="{BB962C8B-B14F-4D97-AF65-F5344CB8AC3E}">
        <p14:creationId xmlns:p14="http://schemas.microsoft.com/office/powerpoint/2010/main" val="1474199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Tumblr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will complete weekly </a:t>
            </a:r>
            <a:r>
              <a:rPr lang="en-US" dirty="0" err="1" smtClean="0"/>
              <a:t>tumblr</a:t>
            </a:r>
            <a:r>
              <a:rPr lang="en-US" dirty="0" smtClean="0"/>
              <a:t> posts. The prompts will be on both blackboard and </a:t>
            </a:r>
            <a:r>
              <a:rPr lang="en-US" dirty="0" err="1" smtClean="0"/>
              <a:t>tumblr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 receive credit for these assignments they must be completed before the deadline, contain the proper tags, AND you must send me a link to your post via blackboard.</a:t>
            </a:r>
          </a:p>
          <a:p>
            <a:r>
              <a:rPr lang="en-US" dirty="0" smtClean="0"/>
              <a:t>Why send me a link? So that we both have a record of assignments completed for credit.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44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Sending me a link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After you post it will appear on your dash.</a:t>
            </a:r>
          </a:p>
          <a:p>
            <a:r>
              <a:rPr lang="en-US" dirty="0" smtClean="0"/>
              <a:t>At the bottom of the post you will find different options. If you click on the 3 dots, select permalink. </a:t>
            </a:r>
          </a:p>
          <a:p>
            <a:r>
              <a:rPr lang="en-US" dirty="0" smtClean="0"/>
              <a:t>This will give you a direct link to your post. Copy this link. This is the link to submit to me for credit. </a:t>
            </a:r>
          </a:p>
          <a:p>
            <a:r>
              <a:rPr lang="en-US" dirty="0" smtClean="0"/>
              <a:t>Do not send me </a:t>
            </a:r>
            <a:r>
              <a:rPr lang="en-US" dirty="0" err="1" smtClean="0"/>
              <a:t>tumblr.com</a:t>
            </a:r>
            <a:r>
              <a:rPr lang="en-US" dirty="0" smtClean="0"/>
              <a:t>/dashboard or a link to your blog. </a:t>
            </a:r>
          </a:p>
          <a:p>
            <a:r>
              <a:rPr lang="en-US" dirty="0" smtClean="0"/>
              <a:t>Your link should look similar </a:t>
            </a:r>
            <a:r>
              <a:rPr lang="en-US" dirty="0"/>
              <a:t>to this http://falconrws1302.tumblr.com/post/134477298194/film-doc-reflection</a:t>
            </a:r>
          </a:p>
        </p:txBody>
      </p:sp>
    </p:spTree>
    <p:extLst>
      <p:ext uri="{BB962C8B-B14F-4D97-AF65-F5344CB8AC3E}">
        <p14:creationId xmlns:p14="http://schemas.microsoft.com/office/powerpoint/2010/main" val="4042157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Permalink</a:t>
            </a:r>
            <a:endParaRPr lang="en-US" dirty="0"/>
          </a:p>
        </p:txBody>
      </p:sp>
      <p:pic>
        <p:nvPicPr>
          <p:cNvPr id="4" name="Content Placeholder 3" descr="Screen Shot 2016-01-14 at 5.03.0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9" b="124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2683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Tumblr</a:t>
            </a:r>
            <a:r>
              <a:rPr lang="en-US" dirty="0" smtClean="0"/>
              <a:t>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may seem like a lot, or very easy depending on your comfort level with blogging.</a:t>
            </a:r>
          </a:p>
          <a:p>
            <a:r>
              <a:rPr lang="en-US" dirty="0" smtClean="0"/>
              <a:t>We don’t meet face to face, so </a:t>
            </a:r>
            <a:r>
              <a:rPr lang="en-US" dirty="0" err="1" smtClean="0"/>
              <a:t>tumblr</a:t>
            </a:r>
            <a:r>
              <a:rPr lang="en-US" dirty="0" smtClean="0"/>
              <a:t> is our opportunity to discuss assignments, readings, and thoughts/concerns about assignments.</a:t>
            </a:r>
          </a:p>
          <a:p>
            <a:r>
              <a:rPr lang="en-US" dirty="0" smtClean="0"/>
              <a:t>Have fun with it and if you have a question ask me. I’m here to help, but the goal is that we will all be able to assist </a:t>
            </a:r>
            <a:r>
              <a:rPr lang="en-US" smtClean="0"/>
              <a:t>each other.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01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tumblr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tumblr</a:t>
            </a:r>
            <a:r>
              <a:rPr lang="en-US" dirty="0" smtClean="0"/>
              <a:t> is a multimedia social network blogging site</a:t>
            </a:r>
          </a:p>
          <a:p>
            <a:r>
              <a:rPr lang="en-US" dirty="0" smtClean="0"/>
              <a:t>You will complete weekly </a:t>
            </a:r>
            <a:r>
              <a:rPr lang="en-US" dirty="0" err="1" smtClean="0"/>
              <a:t>tumblr</a:t>
            </a:r>
            <a:r>
              <a:rPr lang="en-US" dirty="0" smtClean="0"/>
              <a:t> posts </a:t>
            </a:r>
          </a:p>
          <a:p>
            <a:r>
              <a:rPr lang="en-US" dirty="0" smtClean="0"/>
              <a:t>This </a:t>
            </a:r>
            <a:r>
              <a:rPr lang="en-US" dirty="0" err="1" smtClean="0"/>
              <a:t>powerpoint</a:t>
            </a:r>
            <a:r>
              <a:rPr lang="en-US" dirty="0" smtClean="0"/>
              <a:t> will help you set up your blog and act as a brief introduction to </a:t>
            </a:r>
            <a:r>
              <a:rPr lang="en-US" dirty="0" err="1" smtClean="0"/>
              <a:t>tumblr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9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Your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</a:t>
            </a:r>
            <a:r>
              <a:rPr lang="en-US" dirty="0" err="1" smtClean="0"/>
              <a:t>tumblr.com</a:t>
            </a:r>
            <a:endParaRPr lang="en-US" dirty="0" smtClean="0"/>
          </a:p>
          <a:p>
            <a:r>
              <a:rPr lang="en-US" dirty="0" smtClean="0"/>
              <a:t>Enter an email address, your preferred blog name, and sign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73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Screenshot of sign up page</a:t>
            </a:r>
            <a:endParaRPr lang="en-US" sz="4400" dirty="0"/>
          </a:p>
        </p:txBody>
      </p:sp>
      <p:pic>
        <p:nvPicPr>
          <p:cNvPr id="4" name="Content Placeholder 3" descr="Screen Shot 2016-01-14 at 3.54.3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00" r="-31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484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dashboard is similar to other feeds on social networking sites.</a:t>
            </a:r>
          </a:p>
          <a:p>
            <a:r>
              <a:rPr lang="en-US" dirty="0" smtClean="0"/>
              <a:t>Everyone you follow will appear on your dashboard</a:t>
            </a:r>
          </a:p>
          <a:p>
            <a:r>
              <a:rPr lang="en-US" dirty="0" smtClean="0"/>
              <a:t>At the top of the dashboard is a menu where you can choose what type of post you’d like to make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471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Following Blogs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blog is falconrws1302. Follow me</a:t>
            </a:r>
          </a:p>
          <a:p>
            <a:r>
              <a:rPr lang="en-US" dirty="0" smtClean="0"/>
              <a:t>Also follow </a:t>
            </a:r>
            <a:r>
              <a:rPr lang="en-US" dirty="0" err="1" smtClean="0"/>
              <a:t>jvillaphd</a:t>
            </a:r>
            <a:r>
              <a:rPr lang="en-US" dirty="0" smtClean="0"/>
              <a:t>, and </a:t>
            </a:r>
            <a:r>
              <a:rPr lang="en-US" dirty="0" err="1" smtClean="0"/>
              <a:t>audreyfay</a:t>
            </a:r>
            <a:r>
              <a:rPr lang="en-US" dirty="0" smtClean="0"/>
              <a:t>. These are two RWS 1302 instructors. They, along with me, will post helpful links, </a:t>
            </a:r>
            <a:r>
              <a:rPr lang="en-US" dirty="0" err="1" smtClean="0"/>
              <a:t>infographics</a:t>
            </a:r>
            <a:r>
              <a:rPr lang="en-US" dirty="0" smtClean="0"/>
              <a:t>, etc. throughout the semester</a:t>
            </a:r>
          </a:p>
          <a:p>
            <a:r>
              <a:rPr lang="en-US" dirty="0" smtClean="0"/>
              <a:t>To follow me, or anyone type the blog name in the search bar in the upper left corner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650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 screenshots</a:t>
            </a:r>
            <a:endParaRPr lang="en-US" dirty="0"/>
          </a:p>
        </p:txBody>
      </p:sp>
      <p:pic>
        <p:nvPicPr>
          <p:cNvPr id="4" name="Content Placeholder 3" descr="Screen Shot 2016-01-12 at 3.45.24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140" b="-25144"/>
          <a:stretch/>
        </p:blipFill>
        <p:spPr>
          <a:xfrm>
            <a:off x="399856" y="1371600"/>
            <a:ext cx="8744144" cy="3839774"/>
          </a:xfrm>
        </p:spPr>
      </p:pic>
      <p:sp>
        <p:nvSpPr>
          <p:cNvPr id="5" name="TextBox 4"/>
          <p:cNvSpPr txBox="1"/>
          <p:nvPr/>
        </p:nvSpPr>
        <p:spPr>
          <a:xfrm>
            <a:off x="570637" y="5466155"/>
            <a:ext cx="779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post an image, click on photo, to post text, click on text, and so 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87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Post</a:t>
            </a:r>
            <a:endParaRPr lang="en-US" dirty="0"/>
          </a:p>
        </p:txBody>
      </p:sp>
      <p:pic>
        <p:nvPicPr>
          <p:cNvPr id="4" name="Content Placeholder 3" descr="Screen Shot 2016-01-12 at 3.45.45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3"/>
          <a:stretch/>
        </p:blipFill>
        <p:spPr/>
      </p:pic>
    </p:spTree>
    <p:extLst>
      <p:ext uri="{BB962C8B-B14F-4D97-AF65-F5344CB8AC3E}">
        <p14:creationId xmlns:p14="http://schemas.microsoft.com/office/powerpoint/2010/main" val="1489876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an image to a text post</a:t>
            </a:r>
            <a:endParaRPr lang="en-US" dirty="0"/>
          </a:p>
        </p:txBody>
      </p:sp>
      <p:pic>
        <p:nvPicPr>
          <p:cNvPr id="4" name="Content Placeholder 3" descr="Screen Shot 2016-01-14 at 4.41.0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3" b="35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75413785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79</TotalTime>
  <Words>582</Words>
  <Application>Microsoft Macintosh PowerPoint</Application>
  <PresentationFormat>On-screen Show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Sky</vt:lpstr>
      <vt:lpstr>tumblr</vt:lpstr>
      <vt:lpstr>tumblr</vt:lpstr>
      <vt:lpstr>Setting Up Your Account</vt:lpstr>
      <vt:lpstr>Screenshot of sign up page</vt:lpstr>
      <vt:lpstr>Dashboard</vt:lpstr>
      <vt:lpstr>Following Blogs</vt:lpstr>
      <vt:lpstr>Dashboard screenshots</vt:lpstr>
      <vt:lpstr>Text Post</vt:lpstr>
      <vt:lpstr>Adding an image to a text post</vt:lpstr>
      <vt:lpstr>Text Post</vt:lpstr>
      <vt:lpstr>Hashtags</vt:lpstr>
      <vt:lpstr>Hashtags</vt:lpstr>
      <vt:lpstr>Tumblr </vt:lpstr>
      <vt:lpstr>Sending me a link</vt:lpstr>
      <vt:lpstr>Permalink</vt:lpstr>
      <vt:lpstr>Tumblr 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tumblr</dc:title>
  <dc:creator>J F</dc:creator>
  <cp:lastModifiedBy>J F</cp:lastModifiedBy>
  <cp:revision>8</cp:revision>
  <dcterms:created xsi:type="dcterms:W3CDTF">2016-01-14T22:50:06Z</dcterms:created>
  <dcterms:modified xsi:type="dcterms:W3CDTF">2016-01-21T22:07:50Z</dcterms:modified>
</cp:coreProperties>
</file>