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57" r:id="rId5"/>
    <p:sldId id="259" r:id="rId6"/>
    <p:sldId id="262" r:id="rId7"/>
    <p:sldId id="260"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192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3.png"/><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6.png"/><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 Id="rId3"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1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pic>
        <p:nvPicPr>
          <p:cNvPr id="8" name="Picture 7" descr="coverEmboss.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1116012" y="1904999"/>
            <a:ext cx="6938963" cy="1582271"/>
          </a:xfrm>
        </p:spPr>
        <p:txBody>
          <a:bodyPr anchor="b" anchorCtr="0"/>
          <a:lstStyle>
            <a:lvl1pPr>
              <a:lnSpc>
                <a:spcPct val="95000"/>
              </a:lnSpc>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116013" y="3487271"/>
            <a:ext cx="6938961" cy="1143000"/>
          </a:xfrm>
        </p:spPr>
        <p:txBody>
          <a:bodyPr/>
          <a:lstStyle>
            <a:lvl1pPr marL="0" indent="0" algn="ctr">
              <a:spcBef>
                <a:spcPts val="300"/>
              </a:spcBef>
              <a:buNone/>
              <a:defRPr sz="2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07741" y="5715000"/>
            <a:ext cx="2133600" cy="275478"/>
          </a:xfrm>
        </p:spPr>
        <p:txBody>
          <a:bodyPr/>
          <a:lstStyle>
            <a:lvl1pPr>
              <a:defRPr>
                <a:solidFill>
                  <a:schemeClr val="bg2">
                    <a:lumMod val="60000"/>
                    <a:lumOff val="40000"/>
                  </a:schemeClr>
                </a:solidFill>
              </a:defRPr>
            </a:lvl1pPr>
          </a:lstStyle>
          <a:p>
            <a:fld id="{628EAFA9-7502-42D3-9B79-C38E938C236F}" type="datetimeFigureOut">
              <a:rPr lang="en-US" smtClean="0"/>
              <a:t>10/27/15</a:t>
            </a:fld>
            <a:endParaRPr lang="en-US"/>
          </a:p>
        </p:txBody>
      </p:sp>
      <p:sp>
        <p:nvSpPr>
          <p:cNvPr id="5" name="Footer Placeholder 4"/>
          <p:cNvSpPr>
            <a:spLocks noGrp="1"/>
          </p:cNvSpPr>
          <p:nvPr>
            <p:ph type="ftr" sz="quarter" idx="11"/>
          </p:nvPr>
        </p:nvSpPr>
        <p:spPr>
          <a:xfrm>
            <a:off x="1102659" y="5715000"/>
            <a:ext cx="2895600" cy="275478"/>
          </a:xfrm>
        </p:spPr>
        <p:txBody>
          <a:bodyPr/>
          <a:lstStyle>
            <a:lvl1pPr>
              <a:defRPr>
                <a:solidFill>
                  <a:schemeClr val="bg2">
                    <a:lumMod val="60000"/>
                    <a:lumOff val="40000"/>
                  </a:schemeClr>
                </a:solidFill>
              </a:defRPr>
            </a:lvl1pPr>
          </a:lstStyle>
          <a:p>
            <a:endParaRPr lang="en-US"/>
          </a:p>
        </p:txBody>
      </p:sp>
      <p:sp>
        <p:nvSpPr>
          <p:cNvPr id="6" name="Slide Number Placeholder 5"/>
          <p:cNvSpPr>
            <a:spLocks noGrp="1"/>
          </p:cNvSpPr>
          <p:nvPr>
            <p:ph type="sldNum" sz="quarter" idx="12"/>
          </p:nvPr>
        </p:nvSpPr>
        <p:spPr>
          <a:xfrm>
            <a:off x="4343400" y="5715000"/>
            <a:ext cx="457200" cy="275478"/>
          </a:xfrm>
        </p:spPr>
        <p:txBody>
          <a:bodyPr/>
          <a:lstStyle>
            <a:lvl1pPr>
              <a:defRPr>
                <a:solidFill>
                  <a:schemeClr val="bg2">
                    <a:lumMod val="60000"/>
                    <a:lumOff val="40000"/>
                  </a:schemeClr>
                </a:solidFill>
              </a:defRPr>
            </a:lvl1pPr>
          </a:lstStyle>
          <a:p>
            <a:fld id="{2D57B0AA-AC8E-4463-ADAC-E87D09B82E4F}" type="slidenum">
              <a:rPr lang="en-US" smtClean="0"/>
              <a:t>‹#›</a:t>
            </a:fld>
            <a:endParaRPr lang="en-US"/>
          </a:p>
        </p:txBody>
      </p:sp>
      <p:pic>
        <p:nvPicPr>
          <p:cNvPr id="9" name="Picture 8" descr="coverAccentBottom.png"/>
          <p:cNvPicPr>
            <a:picLocks noChangeAspect="1"/>
          </p:cNvPicPr>
          <p:nvPr/>
        </p:nvPicPr>
        <p:blipFill>
          <a:blip r:embed="rId3"/>
          <a:stretch>
            <a:fillRect/>
          </a:stretch>
        </p:blipFill>
        <p:spPr>
          <a:xfrm>
            <a:off x="914400" y="4686766"/>
            <a:ext cx="7315200" cy="400705"/>
          </a:xfrm>
          <a:prstGeom prst="rect">
            <a:avLst/>
          </a:prstGeom>
        </p:spPr>
      </p:pic>
      <p:pic>
        <p:nvPicPr>
          <p:cNvPr id="10" name="Picture 9" descr="coverAccentTop.png"/>
          <p:cNvPicPr>
            <a:picLocks noChangeAspect="1"/>
          </p:cNvPicPr>
          <p:nvPr/>
        </p:nvPicPr>
        <p:blipFill>
          <a:blip r:embed="rId4"/>
          <a:stretch>
            <a:fillRect/>
          </a:stretch>
        </p:blipFill>
        <p:spPr>
          <a:xfrm>
            <a:off x="914400" y="1619136"/>
            <a:ext cx="7315200" cy="391386"/>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2" descr="scrollwork-Top.png"/>
          <p:cNvPicPr>
            <a:picLocks noChangeAspect="1" noChangeArrowheads="1"/>
          </p:cNvPicPr>
          <p:nvPr/>
        </p:nvPicPr>
        <p:blipFill>
          <a:blip r:embed="rId2"/>
          <a:srcRect/>
          <a:stretch>
            <a:fillRect/>
          </a:stretch>
        </p:blipFill>
        <p:spPr bwMode="auto">
          <a:xfrm flipH="1">
            <a:off x="4754083" y="673398"/>
            <a:ext cx="742950" cy="361950"/>
          </a:xfrm>
          <a:prstGeom prst="rect">
            <a:avLst/>
          </a:prstGeom>
          <a:noFill/>
        </p:spPr>
      </p:pic>
      <p:pic>
        <p:nvPicPr>
          <p:cNvPr id="15" name="Picture 3" descr="scrollwork-Bottom.png"/>
          <p:cNvPicPr>
            <a:picLocks noChangeAspect="1" noChangeArrowheads="1"/>
          </p:cNvPicPr>
          <p:nvPr/>
        </p:nvPicPr>
        <p:blipFill>
          <a:blip r:embed="rId3"/>
          <a:srcRect/>
          <a:stretch>
            <a:fillRect/>
          </a:stretch>
        </p:blipFill>
        <p:spPr bwMode="auto">
          <a:xfrm flipH="1">
            <a:off x="4754083" y="5636584"/>
            <a:ext cx="742950" cy="361950"/>
          </a:xfrm>
          <a:prstGeom prst="rect">
            <a:avLst/>
          </a:prstGeom>
          <a:noFill/>
        </p:spPr>
      </p:pic>
      <p:pic>
        <p:nvPicPr>
          <p:cNvPr id="4099" name="Picture 3" descr="scrollwork-Bottom.png"/>
          <p:cNvPicPr>
            <a:picLocks noChangeAspect="1" noChangeArrowheads="1"/>
          </p:cNvPicPr>
          <p:nvPr/>
        </p:nvPicPr>
        <p:blipFill>
          <a:blip r:embed="rId3"/>
          <a:srcRect/>
          <a:stretch>
            <a:fillRect/>
          </a:stretch>
        </p:blipFill>
        <p:spPr bwMode="auto">
          <a:xfrm>
            <a:off x="7774169" y="5636584"/>
            <a:ext cx="742950" cy="361950"/>
          </a:xfrm>
          <a:prstGeom prst="rect">
            <a:avLst/>
          </a:prstGeom>
          <a:noFill/>
        </p:spPr>
      </p:pic>
      <p:pic>
        <p:nvPicPr>
          <p:cNvPr id="4098" name="Picture 2" descr="scrollwork-Top.png"/>
          <p:cNvPicPr>
            <a:picLocks noChangeAspect="1" noChangeArrowheads="1"/>
          </p:cNvPicPr>
          <p:nvPr/>
        </p:nvPicPr>
        <p:blipFill>
          <a:blip r:embed="rId2"/>
          <a:srcRect/>
          <a:stretch>
            <a:fillRect/>
          </a:stretch>
        </p:blipFill>
        <p:spPr bwMode="auto">
          <a:xfrm>
            <a:off x="7774169" y="673398"/>
            <a:ext cx="742950" cy="361950"/>
          </a:xfrm>
          <a:prstGeom prst="rect">
            <a:avLst/>
          </a:prstGeom>
          <a:noFill/>
        </p:spPr>
      </p:pic>
      <p:sp>
        <p:nvSpPr>
          <p:cNvPr id="2" name="Title 1"/>
          <p:cNvSpPr>
            <a:spLocks noGrp="1"/>
          </p:cNvSpPr>
          <p:nvPr>
            <p:ph type="title"/>
          </p:nvPr>
        </p:nvSpPr>
        <p:spPr>
          <a:xfrm>
            <a:off x="838200" y="914400"/>
            <a:ext cx="3429000" cy="1371600"/>
          </a:xfrm>
        </p:spPr>
        <p:txBody>
          <a:bodyPr vert="horz" lIns="91440" tIns="45720" rIns="91440" bIns="45720" rtlCol="0" anchor="b">
            <a:noAutofit/>
          </a:bodyPr>
          <a:lstStyle>
            <a:lvl1pPr algn="ctr" defTabSz="914400" rtl="0" eaLnBrk="1" latinLnBrk="0" hangingPunct="1">
              <a:spcBef>
                <a:spcPct val="0"/>
              </a:spcBef>
              <a:buNone/>
              <a:defRPr lang="en-US" sz="3600" b="0" kern="1200" dirty="0">
                <a:solidFill>
                  <a:schemeClr val="tx1"/>
                </a:solidFill>
                <a:latin typeface="+mj-lt"/>
                <a:ea typeface="+mj-ea"/>
                <a:cs typeface="+mj-cs"/>
              </a:defRPr>
            </a:lvl1pPr>
          </a:lstStyle>
          <a:p>
            <a:r>
              <a:rPr lang="en-US" smtClean="0"/>
              <a:t>Click to edit Master title style</a:t>
            </a:r>
            <a:endParaRPr lang="en-US" dirty="0"/>
          </a:p>
        </p:txBody>
      </p:sp>
      <p:sp>
        <p:nvSpPr>
          <p:cNvPr id="3" name="Picture Placeholder 2"/>
          <p:cNvSpPr>
            <a:spLocks noGrp="1"/>
          </p:cNvSpPr>
          <p:nvPr>
            <p:ph type="pic" idx="1"/>
          </p:nvPr>
        </p:nvSpPr>
        <p:spPr>
          <a:xfrm>
            <a:off x="5081121" y="914400"/>
            <a:ext cx="3108960" cy="4815841"/>
          </a:xfrm>
          <a:solidFill>
            <a:schemeClr val="bg2"/>
          </a:solidFill>
          <a:ln w="127000">
            <a:solidFill>
              <a:schemeClr val="bg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8200" y="2667001"/>
            <a:ext cx="3429000" cy="2895600"/>
          </a:xfrm>
        </p:spPr>
        <p:txBody>
          <a:bodyPr vert="horz" lIns="91440" tIns="45720" rIns="91440" bIns="45720" rtlCol="0">
            <a:normAutofit/>
          </a:bodyPr>
          <a:lstStyle>
            <a:lvl1pPr marL="0" indent="0" algn="ctr">
              <a:spcBef>
                <a:spcPts val="500"/>
              </a:spcBef>
              <a:buNone/>
              <a:defRPr lang="en-US" sz="1800" kern="1200" smtClean="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600"/>
              </a:spcBef>
              <a:buSzPct val="10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628EAFA9-7502-42D3-9B79-C38E938C236F}" type="datetimeFigureOut">
              <a:rPr lang="en-US" smtClean="0"/>
              <a:t>10/27/15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pic>
        <p:nvPicPr>
          <p:cNvPr id="8" name="Picture 2" descr="captionAccent.png"/>
          <p:cNvPicPr>
            <a:picLocks noChangeAspect="1" noChangeArrowheads="1"/>
          </p:cNvPicPr>
          <p:nvPr/>
        </p:nvPicPr>
        <p:blipFill>
          <a:blip r:embed="rId4"/>
          <a:srcRect/>
          <a:stretch>
            <a:fillRect/>
          </a:stretch>
        </p:blipFill>
        <p:spPr bwMode="auto">
          <a:xfrm>
            <a:off x="838200" y="2326341"/>
            <a:ext cx="3429000" cy="240307"/>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2" name="Picture 2" descr="scrollwork-Top.png"/>
          <p:cNvPicPr>
            <a:picLocks noChangeAspect="1" noChangeArrowheads="1"/>
          </p:cNvPicPr>
          <p:nvPr/>
        </p:nvPicPr>
        <p:blipFill>
          <a:blip r:embed="rId2"/>
          <a:srcRect/>
          <a:stretch>
            <a:fillRect/>
          </a:stretch>
        </p:blipFill>
        <p:spPr bwMode="auto">
          <a:xfrm flipH="1">
            <a:off x="1752600" y="565897"/>
            <a:ext cx="742950" cy="361950"/>
          </a:xfrm>
          <a:prstGeom prst="rect">
            <a:avLst/>
          </a:prstGeom>
          <a:noFill/>
        </p:spPr>
      </p:pic>
      <p:pic>
        <p:nvPicPr>
          <p:cNvPr id="15" name="Picture 3" descr="scrollwork-Bottom.png"/>
          <p:cNvPicPr>
            <a:picLocks noChangeAspect="1" noChangeArrowheads="1"/>
          </p:cNvPicPr>
          <p:nvPr/>
        </p:nvPicPr>
        <p:blipFill>
          <a:blip r:embed="rId3"/>
          <a:srcRect/>
          <a:stretch>
            <a:fillRect/>
          </a:stretch>
        </p:blipFill>
        <p:spPr bwMode="auto">
          <a:xfrm flipH="1">
            <a:off x="1752600" y="4128247"/>
            <a:ext cx="742950" cy="361950"/>
          </a:xfrm>
          <a:prstGeom prst="rect">
            <a:avLst/>
          </a:prstGeom>
          <a:noFill/>
        </p:spPr>
      </p:pic>
      <p:pic>
        <p:nvPicPr>
          <p:cNvPr id="4099" name="Picture 3" descr="scrollwork-Bottom.png"/>
          <p:cNvPicPr>
            <a:picLocks noChangeAspect="1" noChangeArrowheads="1"/>
          </p:cNvPicPr>
          <p:nvPr/>
        </p:nvPicPr>
        <p:blipFill>
          <a:blip r:embed="rId3"/>
          <a:srcRect/>
          <a:stretch>
            <a:fillRect/>
          </a:stretch>
        </p:blipFill>
        <p:spPr bwMode="auto">
          <a:xfrm>
            <a:off x="6648450" y="4128247"/>
            <a:ext cx="742950" cy="361950"/>
          </a:xfrm>
          <a:prstGeom prst="rect">
            <a:avLst/>
          </a:prstGeom>
          <a:noFill/>
        </p:spPr>
      </p:pic>
      <p:pic>
        <p:nvPicPr>
          <p:cNvPr id="4098" name="Picture 2" descr="scrollwork-Top.png"/>
          <p:cNvPicPr>
            <a:picLocks noChangeAspect="1" noChangeArrowheads="1"/>
          </p:cNvPicPr>
          <p:nvPr/>
        </p:nvPicPr>
        <p:blipFill>
          <a:blip r:embed="rId2"/>
          <a:srcRect/>
          <a:stretch>
            <a:fillRect/>
          </a:stretch>
        </p:blipFill>
        <p:spPr bwMode="auto">
          <a:xfrm>
            <a:off x="6648450" y="565897"/>
            <a:ext cx="742950" cy="361950"/>
          </a:xfrm>
          <a:prstGeom prst="rect">
            <a:avLst/>
          </a:prstGeom>
          <a:noFill/>
        </p:spPr>
      </p:pic>
      <p:sp>
        <p:nvSpPr>
          <p:cNvPr id="2" name="Title 1"/>
          <p:cNvSpPr>
            <a:spLocks noGrp="1"/>
          </p:cNvSpPr>
          <p:nvPr>
            <p:ph type="title"/>
          </p:nvPr>
        </p:nvSpPr>
        <p:spPr>
          <a:xfrm>
            <a:off x="1280160" y="4406153"/>
            <a:ext cx="6583680" cy="784412"/>
          </a:xfrm>
        </p:spPr>
        <p:txBody>
          <a:bodyPr vert="horz" lIns="91440" tIns="45720" rIns="91440" bIns="45720" rtlCol="0" anchor="b">
            <a:noAutofit/>
          </a:bodyPr>
          <a:lstStyle>
            <a:lvl1pPr algn="ctr" defTabSz="914400" rtl="0" eaLnBrk="1" latinLnBrk="0" hangingPunct="1">
              <a:spcBef>
                <a:spcPct val="0"/>
              </a:spcBef>
              <a:buNone/>
              <a:defRPr lang="en-US" sz="3600" b="0" kern="1200" dirty="0">
                <a:solidFill>
                  <a:schemeClr val="tx1"/>
                </a:solidFill>
                <a:latin typeface="+mj-lt"/>
                <a:ea typeface="+mj-ea"/>
                <a:cs typeface="+mj-cs"/>
              </a:defRPr>
            </a:lvl1pPr>
          </a:lstStyle>
          <a:p>
            <a:r>
              <a:rPr lang="en-US" smtClean="0"/>
              <a:t>Click to edit Master title style</a:t>
            </a:r>
            <a:endParaRPr lang="en-US" dirty="0"/>
          </a:p>
        </p:txBody>
      </p:sp>
      <p:sp>
        <p:nvSpPr>
          <p:cNvPr id="3" name="Picture Placeholder 2"/>
          <p:cNvSpPr>
            <a:spLocks noGrp="1"/>
          </p:cNvSpPr>
          <p:nvPr>
            <p:ph type="pic" idx="1"/>
          </p:nvPr>
        </p:nvSpPr>
        <p:spPr>
          <a:xfrm>
            <a:off x="2286000" y="780826"/>
            <a:ext cx="4572000" cy="3467548"/>
          </a:xfrm>
          <a:solidFill>
            <a:schemeClr val="bg2"/>
          </a:solidFill>
          <a:ln w="127000">
            <a:solidFill>
              <a:schemeClr val="bg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8200" y="5446059"/>
            <a:ext cx="7543800" cy="609600"/>
          </a:xfrm>
        </p:spPr>
        <p:txBody>
          <a:bodyPr vert="horz" lIns="91440" tIns="45720" rIns="91440" bIns="45720" rtlCol="0">
            <a:normAutofit/>
          </a:bodyPr>
          <a:lstStyle>
            <a:lvl1pPr marL="0" indent="0" algn="ctr">
              <a:spcBef>
                <a:spcPts val="0"/>
              </a:spcBef>
              <a:buNone/>
              <a:defRPr lang="en-US" sz="1600" kern="1200" smtClean="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600"/>
              </a:spcBef>
              <a:buSzPct val="10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628EAFA9-7502-42D3-9B79-C38E938C236F}" type="datetimeFigureOut">
              <a:rPr lang="en-US" smtClean="0"/>
              <a:t>10/27/15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pic>
        <p:nvPicPr>
          <p:cNvPr id="6146" name="Picture 2" descr="captionLongAccent.png"/>
          <p:cNvPicPr>
            <a:picLocks noChangeAspect="1" noChangeArrowheads="1"/>
          </p:cNvPicPr>
          <p:nvPr/>
        </p:nvPicPr>
        <p:blipFill>
          <a:blip r:embed="rId4"/>
          <a:srcRect/>
          <a:stretch>
            <a:fillRect/>
          </a:stretch>
        </p:blipFill>
        <p:spPr bwMode="auto">
          <a:xfrm>
            <a:off x="1390650" y="5204012"/>
            <a:ext cx="6362700" cy="247650"/>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2 Pictures above Caption">
    <p:spTree>
      <p:nvGrpSpPr>
        <p:cNvPr id="1" name=""/>
        <p:cNvGrpSpPr/>
        <p:nvPr/>
      </p:nvGrpSpPr>
      <p:grpSpPr>
        <a:xfrm>
          <a:off x="0" y="0"/>
          <a:ext cx="0" cy="0"/>
          <a:chOff x="0" y="0"/>
          <a:chExt cx="0" cy="0"/>
        </a:xfrm>
      </p:grpSpPr>
      <p:pic>
        <p:nvPicPr>
          <p:cNvPr id="15" name="Picture 3" descr="scrollwork-Bottom.png"/>
          <p:cNvPicPr>
            <a:picLocks noChangeAspect="1" noChangeArrowheads="1"/>
          </p:cNvPicPr>
          <p:nvPr/>
        </p:nvPicPr>
        <p:blipFill>
          <a:blip r:embed="rId2"/>
          <a:srcRect/>
          <a:stretch>
            <a:fillRect/>
          </a:stretch>
        </p:blipFill>
        <p:spPr bwMode="auto">
          <a:xfrm flipH="1">
            <a:off x="993402" y="4128247"/>
            <a:ext cx="742950" cy="361950"/>
          </a:xfrm>
          <a:prstGeom prst="rect">
            <a:avLst/>
          </a:prstGeom>
          <a:noFill/>
        </p:spPr>
      </p:pic>
      <p:pic>
        <p:nvPicPr>
          <p:cNvPr id="4099" name="Picture 3" descr="scrollwork-Bottom.png"/>
          <p:cNvPicPr>
            <a:picLocks noChangeAspect="1" noChangeArrowheads="1"/>
          </p:cNvPicPr>
          <p:nvPr/>
        </p:nvPicPr>
        <p:blipFill>
          <a:blip r:embed="rId2"/>
          <a:srcRect/>
          <a:stretch>
            <a:fillRect/>
          </a:stretch>
        </p:blipFill>
        <p:spPr bwMode="auto">
          <a:xfrm>
            <a:off x="7407649" y="4128247"/>
            <a:ext cx="742950" cy="361950"/>
          </a:xfrm>
          <a:prstGeom prst="rect">
            <a:avLst/>
          </a:prstGeom>
          <a:noFill/>
        </p:spPr>
      </p:pic>
      <p:pic>
        <p:nvPicPr>
          <p:cNvPr id="12" name="Picture 2" descr="scrollwork-Top.png"/>
          <p:cNvPicPr>
            <a:picLocks noChangeAspect="1" noChangeArrowheads="1"/>
          </p:cNvPicPr>
          <p:nvPr/>
        </p:nvPicPr>
        <p:blipFill>
          <a:blip r:embed="rId3"/>
          <a:srcRect/>
          <a:stretch>
            <a:fillRect/>
          </a:stretch>
        </p:blipFill>
        <p:spPr bwMode="auto">
          <a:xfrm flipH="1">
            <a:off x="993402" y="565897"/>
            <a:ext cx="742950" cy="361950"/>
          </a:xfrm>
          <a:prstGeom prst="rect">
            <a:avLst/>
          </a:prstGeom>
          <a:noFill/>
        </p:spPr>
      </p:pic>
      <p:pic>
        <p:nvPicPr>
          <p:cNvPr id="4098" name="Picture 2" descr="scrollwork-Top.png"/>
          <p:cNvPicPr>
            <a:picLocks noChangeAspect="1" noChangeArrowheads="1"/>
          </p:cNvPicPr>
          <p:nvPr/>
        </p:nvPicPr>
        <p:blipFill>
          <a:blip r:embed="rId3"/>
          <a:srcRect/>
          <a:stretch>
            <a:fillRect/>
          </a:stretch>
        </p:blipFill>
        <p:spPr bwMode="auto">
          <a:xfrm>
            <a:off x="7407649" y="565897"/>
            <a:ext cx="742950" cy="361950"/>
          </a:xfrm>
          <a:prstGeom prst="rect">
            <a:avLst/>
          </a:prstGeom>
          <a:noFill/>
        </p:spPr>
      </p:pic>
      <p:sp>
        <p:nvSpPr>
          <p:cNvPr id="2" name="Title 1"/>
          <p:cNvSpPr>
            <a:spLocks noGrp="1"/>
          </p:cNvSpPr>
          <p:nvPr>
            <p:ph type="title"/>
          </p:nvPr>
        </p:nvSpPr>
        <p:spPr>
          <a:xfrm>
            <a:off x="1280160" y="4406153"/>
            <a:ext cx="6583680" cy="784412"/>
          </a:xfrm>
        </p:spPr>
        <p:txBody>
          <a:bodyPr vert="horz" lIns="91440" tIns="45720" rIns="91440" bIns="45720" rtlCol="0" anchor="b">
            <a:noAutofit/>
          </a:bodyPr>
          <a:lstStyle>
            <a:lvl1pPr algn="ctr" defTabSz="914400" rtl="0" eaLnBrk="1" latinLnBrk="0" hangingPunct="1">
              <a:spcBef>
                <a:spcPct val="0"/>
              </a:spcBef>
              <a:buNone/>
              <a:defRPr lang="en-US" sz="3600" b="0" kern="1200" dirty="0">
                <a:solidFill>
                  <a:schemeClr val="tx1"/>
                </a:solidFill>
                <a:latin typeface="+mj-lt"/>
                <a:ea typeface="+mj-ea"/>
                <a:cs typeface="+mj-cs"/>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524000" y="780826"/>
            <a:ext cx="2743200" cy="3467548"/>
          </a:xfrm>
          <a:solidFill>
            <a:schemeClr val="bg2"/>
          </a:solidFill>
          <a:ln w="127000">
            <a:solidFill>
              <a:schemeClr val="bg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8200" y="5446059"/>
            <a:ext cx="7543800" cy="609600"/>
          </a:xfrm>
        </p:spPr>
        <p:txBody>
          <a:bodyPr vert="horz" lIns="91440" tIns="45720" rIns="91440" bIns="45720" rtlCol="0">
            <a:normAutofit/>
          </a:bodyPr>
          <a:lstStyle>
            <a:lvl1pPr marL="0" indent="0" algn="ctr">
              <a:spcBef>
                <a:spcPts val="0"/>
              </a:spcBef>
              <a:buNone/>
              <a:defRPr lang="en-US" sz="1600" kern="1200" smtClean="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600"/>
              </a:spcBef>
              <a:buSzPct val="10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628EAFA9-7502-42D3-9B79-C38E938C236F}" type="datetimeFigureOut">
              <a:rPr lang="en-US" smtClean="0"/>
              <a:t>10/27/15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pic>
        <p:nvPicPr>
          <p:cNvPr id="6146" name="Picture 2" descr="captionLongAccent.png"/>
          <p:cNvPicPr>
            <a:picLocks noChangeAspect="1" noChangeArrowheads="1"/>
          </p:cNvPicPr>
          <p:nvPr/>
        </p:nvPicPr>
        <p:blipFill>
          <a:blip r:embed="rId4"/>
          <a:srcRect/>
          <a:stretch>
            <a:fillRect/>
          </a:stretch>
        </p:blipFill>
        <p:spPr bwMode="auto">
          <a:xfrm>
            <a:off x="1390650" y="5204012"/>
            <a:ext cx="6362700" cy="247650"/>
          </a:xfrm>
          <a:prstGeom prst="rect">
            <a:avLst/>
          </a:prstGeom>
          <a:noFill/>
        </p:spPr>
      </p:pic>
      <p:sp>
        <p:nvSpPr>
          <p:cNvPr id="14" name="Picture Placeholder 2"/>
          <p:cNvSpPr>
            <a:spLocks noGrp="1"/>
          </p:cNvSpPr>
          <p:nvPr>
            <p:ph type="pic" idx="13"/>
          </p:nvPr>
        </p:nvSpPr>
        <p:spPr>
          <a:xfrm>
            <a:off x="4912659" y="780826"/>
            <a:ext cx="2743200" cy="3467548"/>
          </a:xfrm>
          <a:solidFill>
            <a:schemeClr val="bg2"/>
          </a:solidFill>
          <a:ln w="127000">
            <a:solidFill>
              <a:schemeClr val="bg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2084294"/>
            <a:ext cx="7543800" cy="3639670"/>
          </a:xfrm>
        </p:spPr>
        <p:txBody>
          <a:bodyPr vert="eaVert"/>
          <a:lstStyle>
            <a:lvl5pPr>
              <a:defRPr/>
            </a:lvl5pPr>
            <a:lvl6pPr marL="2286000">
              <a:defRPr/>
            </a:lvl6pPr>
            <a:lvl7pPr marL="2286000">
              <a:defRPr/>
            </a:lvl7pPr>
            <a:lvl8pPr marL="2286000">
              <a:defRPr/>
            </a:lvl8pPr>
            <a:lvl9pPr marL="228600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8EAFA9-7502-42D3-9B79-C38E938C236F}" type="datetimeFigureOut">
              <a:rPr lang="en-US" smtClean="0"/>
              <a:t>10/27/15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922048"/>
            <a:ext cx="1676400" cy="4814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922048"/>
            <a:ext cx="5638800" cy="4814888"/>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8EAFA9-7502-42D3-9B79-C38E938C236F}" type="datetimeFigureOut">
              <a:rPr lang="en-US" smtClean="0"/>
              <a:t>10/27/15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pic>
        <p:nvPicPr>
          <p:cNvPr id="5122" name="Picture 2" descr="verticalAccent.png"/>
          <p:cNvPicPr>
            <a:picLocks noChangeAspect="1" noChangeArrowheads="1"/>
          </p:cNvPicPr>
          <p:nvPr/>
        </p:nvPicPr>
        <p:blipFill>
          <a:blip r:embed="rId2"/>
          <a:srcRect/>
          <a:stretch>
            <a:fillRect/>
          </a:stretch>
        </p:blipFill>
        <p:spPr bwMode="auto">
          <a:xfrm>
            <a:off x="6626225" y="860612"/>
            <a:ext cx="247364" cy="4937760"/>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8EAFA9-7502-42D3-9B79-C38E938C236F}" type="datetimeFigureOut">
              <a:rPr lang="en-US" smtClean="0"/>
              <a:t>10/27/15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pic>
        <p:nvPicPr>
          <p:cNvPr id="7"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bg>
      <p:bgRef idx="1002">
        <a:schemeClr val="bg2"/>
      </p:bgRef>
    </p:bg>
    <p:spTree>
      <p:nvGrpSpPr>
        <p:cNvPr id="1" name=""/>
        <p:cNvGrpSpPr/>
        <p:nvPr/>
      </p:nvGrpSpPr>
      <p:grpSpPr>
        <a:xfrm>
          <a:off x="0" y="0"/>
          <a:ext cx="0" cy="0"/>
          <a:chOff x="0" y="0"/>
          <a:chExt cx="0" cy="0"/>
        </a:xfrm>
      </p:grpSpPr>
      <p:pic>
        <p:nvPicPr>
          <p:cNvPr id="8" name="Picture 7" descr="coverEmboss.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1102519" y="4038600"/>
            <a:ext cx="6938963" cy="1174376"/>
          </a:xfrm>
        </p:spPr>
        <p:txBody>
          <a:bodyPr anchor="b" anchorCtr="0">
            <a:noAutofit/>
          </a:bodyPr>
          <a:lstStyle>
            <a:lvl1pPr>
              <a:lnSpc>
                <a:spcPct val="95000"/>
              </a:lnSpc>
              <a:defRPr sz="5200"/>
            </a:lvl1pPr>
          </a:lstStyle>
          <a:p>
            <a:r>
              <a:rPr lang="en-US" smtClean="0"/>
              <a:t>Click to edit Master title style</a:t>
            </a:r>
            <a:endParaRPr lang="en-US" dirty="0"/>
          </a:p>
        </p:txBody>
      </p:sp>
      <p:sp>
        <p:nvSpPr>
          <p:cNvPr id="3" name="Subtitle 2"/>
          <p:cNvSpPr>
            <a:spLocks noGrp="1"/>
          </p:cNvSpPr>
          <p:nvPr>
            <p:ph type="subTitle" idx="1"/>
          </p:nvPr>
        </p:nvSpPr>
        <p:spPr>
          <a:xfrm>
            <a:off x="1102520" y="5212977"/>
            <a:ext cx="6938961" cy="775447"/>
          </a:xfrm>
        </p:spPr>
        <p:txBody>
          <a:bodyPr>
            <a:normAutofit/>
          </a:bodyPr>
          <a:lstStyle>
            <a:lvl1pPr marL="0" indent="0" algn="ctr">
              <a:spcBef>
                <a:spcPts val="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07741" y="6214969"/>
            <a:ext cx="2133600" cy="275478"/>
          </a:xfrm>
        </p:spPr>
        <p:txBody>
          <a:bodyPr/>
          <a:lstStyle>
            <a:lvl1pPr>
              <a:defRPr>
                <a:solidFill>
                  <a:schemeClr val="bg2">
                    <a:lumMod val="60000"/>
                    <a:lumOff val="40000"/>
                  </a:schemeClr>
                </a:solidFill>
              </a:defRPr>
            </a:lvl1pPr>
          </a:lstStyle>
          <a:p>
            <a:fld id="{628EAFA9-7502-42D3-9B79-C38E938C236F}" type="datetimeFigureOut">
              <a:rPr lang="en-US" smtClean="0"/>
              <a:t>10/27/15</a:t>
            </a:fld>
            <a:endParaRPr lang="en-US"/>
          </a:p>
        </p:txBody>
      </p:sp>
      <p:sp>
        <p:nvSpPr>
          <p:cNvPr id="5" name="Footer Placeholder 4"/>
          <p:cNvSpPr>
            <a:spLocks noGrp="1"/>
          </p:cNvSpPr>
          <p:nvPr>
            <p:ph type="ftr" sz="quarter" idx="11"/>
          </p:nvPr>
        </p:nvSpPr>
        <p:spPr>
          <a:xfrm>
            <a:off x="1102659" y="6214969"/>
            <a:ext cx="2895600" cy="275478"/>
          </a:xfrm>
        </p:spPr>
        <p:txBody>
          <a:bodyPr/>
          <a:lstStyle>
            <a:lvl1pPr>
              <a:defRPr>
                <a:solidFill>
                  <a:schemeClr val="bg2">
                    <a:lumMod val="60000"/>
                    <a:lumOff val="40000"/>
                  </a:schemeClr>
                </a:solidFill>
              </a:defRPr>
            </a:lvl1pPr>
          </a:lstStyle>
          <a:p>
            <a:endParaRPr lang="en-US"/>
          </a:p>
        </p:txBody>
      </p:sp>
      <p:sp>
        <p:nvSpPr>
          <p:cNvPr id="6" name="Slide Number Placeholder 5"/>
          <p:cNvSpPr>
            <a:spLocks noGrp="1"/>
          </p:cNvSpPr>
          <p:nvPr>
            <p:ph type="sldNum" sz="quarter" idx="12"/>
          </p:nvPr>
        </p:nvSpPr>
        <p:spPr>
          <a:xfrm>
            <a:off x="4343400" y="6214969"/>
            <a:ext cx="457200" cy="275478"/>
          </a:xfrm>
        </p:spPr>
        <p:txBody>
          <a:bodyPr/>
          <a:lstStyle>
            <a:lvl1pPr>
              <a:defRPr>
                <a:solidFill>
                  <a:schemeClr val="bg2">
                    <a:lumMod val="60000"/>
                    <a:lumOff val="40000"/>
                  </a:schemeClr>
                </a:solidFill>
              </a:defRPr>
            </a:lvl1pPr>
          </a:lstStyle>
          <a:p>
            <a:fld id="{2D57B0AA-AC8E-4463-ADAC-E87D09B82E4F}" type="slidenum">
              <a:rPr lang="en-US" smtClean="0"/>
              <a:t>‹#›</a:t>
            </a:fld>
            <a:endParaRPr lang="en-US"/>
          </a:p>
        </p:txBody>
      </p:sp>
      <p:pic>
        <p:nvPicPr>
          <p:cNvPr id="9" name="Picture 8" descr="coverAccentBottom.png"/>
          <p:cNvPicPr>
            <a:picLocks noChangeAspect="1"/>
          </p:cNvPicPr>
          <p:nvPr/>
        </p:nvPicPr>
        <p:blipFill>
          <a:blip r:embed="rId3"/>
          <a:stretch>
            <a:fillRect/>
          </a:stretch>
        </p:blipFill>
        <p:spPr>
          <a:xfrm>
            <a:off x="914400" y="3915801"/>
            <a:ext cx="7315200" cy="400705"/>
          </a:xfrm>
          <a:prstGeom prst="rect">
            <a:avLst/>
          </a:prstGeom>
        </p:spPr>
      </p:pic>
      <p:sp>
        <p:nvSpPr>
          <p:cNvPr id="11" name="Picture Placeholder 2"/>
          <p:cNvSpPr>
            <a:spLocks noGrp="1"/>
          </p:cNvSpPr>
          <p:nvPr>
            <p:ph type="pic" idx="13"/>
          </p:nvPr>
        </p:nvSpPr>
        <p:spPr>
          <a:xfrm>
            <a:off x="1188720" y="1004455"/>
            <a:ext cx="6766560" cy="2729345"/>
          </a:xfrm>
          <a:solidFill>
            <a:schemeClr val="bg2"/>
          </a:solidFill>
          <a:ln w="127000">
            <a:solidFill>
              <a:schemeClr val="tx1"/>
            </a:solidFill>
            <a:miter lim="800000"/>
          </a:ln>
          <a:effectLst>
            <a:outerShdw blurRad="50800" dist="38100" dir="5400000" algn="t" rotWithShape="0">
              <a:prstClr val="black">
                <a:alpha val="25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16012" y="1904998"/>
            <a:ext cx="6938964" cy="1582271"/>
          </a:xfrm>
        </p:spPr>
        <p:txBody>
          <a:bodyPr vert="horz" lIns="91440" tIns="45720" rIns="91440" bIns="45720" rtlCol="0" anchor="b" anchorCtr="0">
            <a:noAutofit/>
          </a:bodyPr>
          <a:lstStyle>
            <a:lvl1pPr algn="ctr" defTabSz="914400" rtl="0" eaLnBrk="1" latinLnBrk="0" hangingPunct="1">
              <a:lnSpc>
                <a:spcPct val="95000"/>
              </a:lnSpc>
              <a:spcBef>
                <a:spcPct val="0"/>
              </a:spcBef>
              <a:buNone/>
              <a:defRPr lang="en-US" sz="5600" kern="1200">
                <a:solidFill>
                  <a:schemeClr val="tx1"/>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116012" y="3487271"/>
            <a:ext cx="6938960" cy="1143000"/>
          </a:xfrm>
        </p:spPr>
        <p:txBody>
          <a:bodyPr vert="horz" lIns="91440" tIns="45720" rIns="91440" bIns="45720" rtlCol="0">
            <a:normAutofit/>
          </a:bodyPr>
          <a:lstStyle>
            <a:lvl1pPr marL="0" indent="0" algn="ctr" defTabSz="914400" rtl="0" eaLnBrk="1" latinLnBrk="0" hangingPunct="1">
              <a:spcBef>
                <a:spcPts val="300"/>
              </a:spcBef>
              <a:buSzPct val="100000"/>
              <a:buFont typeface="Wingdings" pitchFamily="2" charset="2"/>
              <a:buNone/>
              <a:defRPr lang="en-US" sz="1800" kern="1200" smtClean="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8EAFA9-7502-42D3-9B79-C38E938C236F}" type="datetimeFigureOut">
              <a:rPr lang="en-US" smtClean="0"/>
              <a:t>10/27/15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pic>
        <p:nvPicPr>
          <p:cNvPr id="1026" name="Picture 2" descr="SectionAccentTop.png"/>
          <p:cNvPicPr>
            <a:picLocks noChangeAspect="1" noChangeArrowheads="1"/>
          </p:cNvPicPr>
          <p:nvPr/>
        </p:nvPicPr>
        <p:blipFill>
          <a:blip r:embed="rId2"/>
          <a:srcRect/>
          <a:stretch>
            <a:fillRect/>
          </a:stretch>
        </p:blipFill>
        <p:spPr bwMode="auto">
          <a:xfrm>
            <a:off x="914400" y="1618488"/>
            <a:ext cx="7315200" cy="356382"/>
          </a:xfrm>
          <a:prstGeom prst="rect">
            <a:avLst/>
          </a:prstGeom>
          <a:noFill/>
        </p:spPr>
      </p:pic>
      <p:pic>
        <p:nvPicPr>
          <p:cNvPr id="1027" name="Picture 3" descr="SectionAccentBottom.png"/>
          <p:cNvPicPr>
            <a:picLocks noChangeAspect="1" noChangeArrowheads="1"/>
          </p:cNvPicPr>
          <p:nvPr/>
        </p:nvPicPr>
        <p:blipFill>
          <a:blip r:embed="rId3"/>
          <a:srcRect/>
          <a:stretch>
            <a:fillRect/>
          </a:stretch>
        </p:blipFill>
        <p:spPr bwMode="auto">
          <a:xfrm>
            <a:off x="914400" y="4690872"/>
            <a:ext cx="7315200" cy="356382"/>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084293"/>
            <a:ext cx="3429000" cy="3639312"/>
          </a:xfrm>
        </p:spPr>
        <p:txBody>
          <a:bodyPr>
            <a:normAutofit/>
          </a:bodyPr>
          <a:lstStyle>
            <a:lvl1pPr marL="282575" indent="-282575">
              <a:defRPr sz="2000"/>
            </a:lvl1pPr>
            <a:lvl2pPr marL="573088" indent="-282575">
              <a:defRPr sz="1800"/>
            </a:lvl2pPr>
            <a:lvl3pPr marL="855663" indent="-282575">
              <a:defRPr sz="1800"/>
            </a:lvl3pPr>
            <a:lvl4pPr marL="1146175" indent="-282575">
              <a:defRPr sz="1800"/>
            </a:lvl4pPr>
            <a:lvl5pPr marL="1430338" indent="-282575">
              <a:defRPr sz="1800"/>
            </a:lvl5pPr>
            <a:lvl6pPr marL="1712913" indent="-282575">
              <a:defRPr sz="1800"/>
            </a:lvl6pPr>
            <a:lvl7pPr marL="2003425" indent="-282575">
              <a:defRPr sz="1800"/>
            </a:lvl7pPr>
            <a:lvl8pPr marL="2286000" indent="-282575">
              <a:defRPr sz="1800"/>
            </a:lvl8pPr>
            <a:lvl9pPr marL="2568575" indent="-282575">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p:nvPr>
        </p:nvSpPr>
        <p:spPr>
          <a:xfrm>
            <a:off x="4926106" y="2084293"/>
            <a:ext cx="3429000" cy="3639312"/>
          </a:xfrm>
        </p:spPr>
        <p:txBody>
          <a:bodyPr>
            <a:normAutofit/>
          </a:bodyPr>
          <a:lstStyle>
            <a:lvl1pPr marL="282575" indent="-282575">
              <a:defRPr sz="2000"/>
            </a:lvl1pPr>
            <a:lvl2pPr marL="573088" indent="-282575">
              <a:defRPr sz="1800"/>
            </a:lvl2pPr>
            <a:lvl3pPr marL="855663" indent="-282575">
              <a:defRPr sz="1800"/>
            </a:lvl3pPr>
            <a:lvl4pPr marL="1146175" indent="-282575">
              <a:defRPr sz="1800"/>
            </a:lvl4pPr>
            <a:lvl5pPr marL="1430338" indent="-282575">
              <a:defRPr sz="1800"/>
            </a:lvl5pPr>
            <a:lvl6pPr marL="1712913" indent="-282575">
              <a:defRPr sz="1800"/>
            </a:lvl6pPr>
            <a:lvl7pPr marL="2005013" indent="-282575">
              <a:defRPr sz="1800"/>
            </a:lvl7pPr>
            <a:lvl8pPr marL="2287588" indent="-282575">
              <a:defRPr sz="1800"/>
            </a:lvl8pPr>
            <a:lvl9pPr marL="2568575" indent="-2809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28EAFA9-7502-42D3-9B79-C38E938C236F}" type="datetimeFigureOut">
              <a:rPr lang="en-US" smtClean="0"/>
              <a:t>10/27/15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181100" y="1839913"/>
            <a:ext cx="2743200" cy="903287"/>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8200" y="2971800"/>
            <a:ext cx="3429000" cy="2751804"/>
          </a:xfrm>
        </p:spPr>
        <p:txBody>
          <a:bodyPr>
            <a:normAutofit/>
          </a:bodyPr>
          <a:lstStyle>
            <a:lvl1pPr marL="282575" indent="-282575">
              <a:defRPr sz="1800"/>
            </a:lvl1pPr>
            <a:lvl2pPr marL="573088" indent="-282575">
              <a:defRPr sz="1800"/>
            </a:lvl2pPr>
            <a:lvl3pPr marL="855663" indent="-282575">
              <a:defRPr sz="1800"/>
            </a:lvl3pPr>
            <a:lvl4pPr marL="1146175" indent="-282575">
              <a:defRPr sz="1800"/>
            </a:lvl4pPr>
            <a:lvl5pPr marL="1430338" indent="-284163">
              <a:defRPr sz="1800"/>
            </a:lvl5pPr>
            <a:lvl6pPr marL="1712913" indent="-282575">
              <a:defRPr sz="1600"/>
            </a:lvl6pPr>
            <a:lvl7pPr marL="2003425" indent="-282575">
              <a:defRPr sz="1600"/>
            </a:lvl7pPr>
            <a:lvl8pPr marL="2286000" indent="-282575">
              <a:defRPr sz="1600"/>
            </a:lvl8pPr>
            <a:lvl9pPr marL="2568575" indent="-282575">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5269006" y="1839913"/>
            <a:ext cx="2743200" cy="903287"/>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26106" y="2971800"/>
            <a:ext cx="3429000" cy="2751804"/>
          </a:xfrm>
        </p:spPr>
        <p:txBody>
          <a:bodyPr>
            <a:normAutofit/>
          </a:bodyPr>
          <a:lstStyle>
            <a:lvl1pPr marL="282575" indent="-282575">
              <a:defRPr sz="1800"/>
            </a:lvl1pPr>
            <a:lvl2pPr marL="573088" indent="-282575">
              <a:defRPr sz="1800"/>
            </a:lvl2pPr>
            <a:lvl3pPr marL="855663" indent="-282575">
              <a:defRPr sz="1800"/>
            </a:lvl3pPr>
            <a:lvl4pPr marL="1146175" indent="-282575">
              <a:defRPr sz="1800"/>
            </a:lvl4pPr>
            <a:lvl5pPr marL="1430338" indent="-282575">
              <a:defRPr sz="1800"/>
            </a:lvl5pPr>
            <a:lvl6pPr marL="1712913" indent="-282575">
              <a:defRPr sz="1600"/>
            </a:lvl6pPr>
            <a:lvl7pPr marL="2003425" indent="-282575">
              <a:defRPr sz="1600"/>
            </a:lvl7pPr>
            <a:lvl8pPr marL="2286000" indent="-282575">
              <a:defRPr sz="1600"/>
            </a:lvl8pPr>
            <a:lvl9pPr marL="2568575" indent="-282575">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8EAFA9-7502-42D3-9B79-C38E938C236F}" type="datetimeFigureOut">
              <a:rPr lang="en-US" smtClean="0"/>
              <a:t>10/27/15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57B0AA-AC8E-4463-ADAC-E87D09B82E4F}" type="slidenum">
              <a:rPr lang="en-US" smtClean="0"/>
              <a:t>‹#›</a:t>
            </a:fld>
            <a:endParaRPr lang="en-US"/>
          </a:p>
        </p:txBody>
      </p:sp>
      <p:pic>
        <p:nvPicPr>
          <p:cNvPr id="2050" name="Picture 2" descr="comparisonRule.png"/>
          <p:cNvPicPr>
            <a:picLocks noChangeAspect="1" noChangeArrowheads="1"/>
          </p:cNvPicPr>
          <p:nvPr/>
        </p:nvPicPr>
        <p:blipFill>
          <a:blip r:embed="rId3"/>
          <a:srcRect/>
          <a:stretch>
            <a:fillRect/>
          </a:stretch>
        </p:blipFill>
        <p:spPr bwMode="auto">
          <a:xfrm>
            <a:off x="1247775" y="2686050"/>
            <a:ext cx="2609850" cy="133350"/>
          </a:xfrm>
          <a:prstGeom prst="rect">
            <a:avLst/>
          </a:prstGeom>
          <a:noFill/>
        </p:spPr>
      </p:pic>
      <p:pic>
        <p:nvPicPr>
          <p:cNvPr id="12" name="Picture 2" descr="comparisonRule.png"/>
          <p:cNvPicPr>
            <a:picLocks noChangeAspect="1" noChangeArrowheads="1"/>
          </p:cNvPicPr>
          <p:nvPr/>
        </p:nvPicPr>
        <p:blipFill>
          <a:blip r:embed="rId3"/>
          <a:srcRect/>
          <a:stretch>
            <a:fillRect/>
          </a:stretch>
        </p:blipFill>
        <p:spPr bwMode="auto">
          <a:xfrm>
            <a:off x="5335681" y="2686050"/>
            <a:ext cx="2609850" cy="133350"/>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2" descr="pageAccent-Full.png"/>
          <p:cNvPicPr>
            <a:picLocks noChangeAspect="1" noChangeArrowheads="1"/>
          </p:cNvPicPr>
          <p:nvPr/>
        </p:nvPicPr>
        <p:blipFill>
          <a:blip r:embed="rId2"/>
          <a:srcRect/>
          <a:stretch>
            <a:fillRect/>
          </a:stretch>
        </p:blipFill>
        <p:spPr bwMode="auto">
          <a:xfrm>
            <a:off x="595313" y="1689847"/>
            <a:ext cx="7953375" cy="3048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8EAFA9-7502-42D3-9B79-C38E938C236F}" type="datetimeFigureOut">
              <a:rPr lang="en-US" smtClean="0"/>
              <a:t>10/27/15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8EAFA9-7502-42D3-9B79-C38E938C236F}" type="datetimeFigureOut">
              <a:rPr lang="en-US" smtClean="0"/>
              <a:t>10/27/15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3429000" cy="1371600"/>
          </a:xfrm>
        </p:spPr>
        <p:txBody>
          <a:bodyPr anchor="b">
            <a:noAutofit/>
          </a:bodyPr>
          <a:lstStyle>
            <a:lvl1pPr algn="ctr">
              <a:defRPr sz="3600" b="0"/>
            </a:lvl1pPr>
          </a:lstStyle>
          <a:p>
            <a:r>
              <a:rPr lang="en-US" smtClean="0"/>
              <a:t>Click to edit Master title style</a:t>
            </a:r>
            <a:endParaRPr lang="en-US" dirty="0"/>
          </a:p>
        </p:txBody>
      </p:sp>
      <p:sp>
        <p:nvSpPr>
          <p:cNvPr id="3" name="Content Placeholder 2"/>
          <p:cNvSpPr>
            <a:spLocks noGrp="1"/>
          </p:cNvSpPr>
          <p:nvPr>
            <p:ph idx="1"/>
          </p:nvPr>
        </p:nvSpPr>
        <p:spPr>
          <a:xfrm>
            <a:off x="4926106" y="914400"/>
            <a:ext cx="3429000" cy="4815841"/>
          </a:xfrm>
        </p:spPr>
        <p:txBody>
          <a:bodyPr>
            <a:normAutofit/>
          </a:bodyPr>
          <a:lstStyle>
            <a:lvl1pPr marL="341313" indent="-341313">
              <a:defRPr sz="2200"/>
            </a:lvl1pPr>
            <a:lvl2pPr marL="631825" indent="-284163">
              <a:defRPr sz="2000"/>
            </a:lvl2pPr>
            <a:lvl3pPr marL="914400" indent="-284163">
              <a:defRPr sz="1800"/>
            </a:lvl3pPr>
            <a:lvl4pPr marL="1196975" indent="-284163">
              <a:defRPr sz="1800"/>
            </a:lvl4pPr>
            <a:lvl5pPr marL="1487488" indent="-284163">
              <a:defRPr sz="1800"/>
            </a:lvl5pPr>
            <a:lvl6pPr marL="1770063" indent="-284163">
              <a:defRPr sz="1800"/>
            </a:lvl6pPr>
            <a:lvl7pPr marL="2060575" indent="-284163">
              <a:defRPr sz="1800"/>
            </a:lvl7pPr>
            <a:lvl8pPr marL="2344738" indent="-284163">
              <a:defRPr sz="1800"/>
            </a:lvl8pPr>
            <a:lvl9pPr marL="2627313" indent="-2841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8200" y="2667001"/>
            <a:ext cx="3429000" cy="28956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8EAFA9-7502-42D3-9B79-C38E938C236F}" type="datetimeFigureOut">
              <a:rPr lang="en-US" smtClean="0"/>
              <a:t>10/27/15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pic>
        <p:nvPicPr>
          <p:cNvPr id="3074" name="Picture 2" descr="captionAccent.png"/>
          <p:cNvPicPr>
            <a:picLocks noChangeAspect="1" noChangeArrowheads="1"/>
          </p:cNvPicPr>
          <p:nvPr/>
        </p:nvPicPr>
        <p:blipFill>
          <a:blip r:embed="rId2"/>
          <a:srcRect/>
          <a:stretch>
            <a:fillRect/>
          </a:stretch>
        </p:blipFill>
        <p:spPr bwMode="auto">
          <a:xfrm>
            <a:off x="838200" y="2326341"/>
            <a:ext cx="3429000" cy="240307"/>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interiorEdging.png"/>
          <p:cNvPicPr>
            <a:picLocks noChangeAspect="1"/>
          </p:cNvPicPr>
          <p:nvPr/>
        </p:nvPicPr>
        <p:blipFill>
          <a:blip r:embed="rId16"/>
          <a:stretch>
            <a:fillRect/>
          </a:stretch>
        </p:blipFill>
        <p:spPr>
          <a:xfrm>
            <a:off x="0" y="0"/>
            <a:ext cx="9144000" cy="6858000"/>
          </a:xfrm>
          <a:prstGeom prst="rect">
            <a:avLst/>
          </a:prstGeom>
        </p:spPr>
      </p:pic>
      <p:sp>
        <p:nvSpPr>
          <p:cNvPr id="2" name="Title Placeholder 1"/>
          <p:cNvSpPr>
            <a:spLocks noGrp="1"/>
          </p:cNvSpPr>
          <p:nvPr>
            <p:ph type="title"/>
          </p:nvPr>
        </p:nvSpPr>
        <p:spPr>
          <a:xfrm>
            <a:off x="800100" y="381000"/>
            <a:ext cx="75438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2084294"/>
            <a:ext cx="6949440" cy="363967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118412"/>
            <a:ext cx="2133600" cy="275478"/>
          </a:xfrm>
          <a:prstGeom prst="rect">
            <a:avLst/>
          </a:prstGeom>
        </p:spPr>
        <p:txBody>
          <a:bodyPr vert="horz" lIns="91440" tIns="45720" rIns="91440" bIns="45720" rtlCol="0" anchor="ctr"/>
          <a:lstStyle>
            <a:lvl1pPr algn="r">
              <a:defRPr sz="1200">
                <a:solidFill>
                  <a:schemeClr val="tx1"/>
                </a:solidFill>
              </a:defRPr>
            </a:lvl1pPr>
          </a:lstStyle>
          <a:p>
            <a:fld id="{628EAFA9-7502-42D3-9B79-C38E938C236F}" type="datetimeFigureOut">
              <a:rPr lang="en-US" smtClean="0"/>
              <a:t>10/27/15</a:t>
            </a:fld>
            <a:endParaRPr lang="en-US"/>
          </a:p>
        </p:txBody>
      </p:sp>
      <p:sp>
        <p:nvSpPr>
          <p:cNvPr id="5" name="Footer Placeholder 4"/>
          <p:cNvSpPr>
            <a:spLocks noGrp="1"/>
          </p:cNvSpPr>
          <p:nvPr>
            <p:ph type="ftr" sz="quarter" idx="3"/>
          </p:nvPr>
        </p:nvSpPr>
        <p:spPr>
          <a:xfrm>
            <a:off x="457200" y="6118412"/>
            <a:ext cx="2895600" cy="275478"/>
          </a:xfrm>
          <a:prstGeom prst="rect">
            <a:avLst/>
          </a:prstGeom>
        </p:spPr>
        <p:txBody>
          <a:bodyPr vert="horz" lIns="91440" tIns="45720" rIns="91440" bIns="45720" rtlCol="0" anchor="ctr"/>
          <a:lstStyle>
            <a:lvl1pPr algn="l">
              <a:defRPr sz="1200">
                <a:solidFill>
                  <a:schemeClr val="tx1"/>
                </a:solidFill>
              </a:defRPr>
            </a:lvl1pPr>
          </a:lstStyle>
          <a:p>
            <a:endParaRPr lang="en-US"/>
          </a:p>
        </p:txBody>
      </p:sp>
      <p:sp>
        <p:nvSpPr>
          <p:cNvPr id="6" name="Slide Number Placeholder 5"/>
          <p:cNvSpPr>
            <a:spLocks noGrp="1"/>
          </p:cNvSpPr>
          <p:nvPr>
            <p:ph type="sldNum" sz="quarter" idx="4"/>
          </p:nvPr>
        </p:nvSpPr>
        <p:spPr>
          <a:xfrm>
            <a:off x="4343400" y="6118412"/>
            <a:ext cx="457200" cy="275478"/>
          </a:xfrm>
          <a:prstGeom prst="rect">
            <a:avLst/>
          </a:prstGeom>
        </p:spPr>
        <p:txBody>
          <a:bodyPr vert="horz" lIns="91440" tIns="45720" rIns="91440" bIns="45720" rtlCol="0" anchor="ctr"/>
          <a:lstStyle>
            <a:lvl1pPr algn="ctr">
              <a:defRPr sz="1200">
                <a:solidFill>
                  <a:schemeClr val="tx1"/>
                </a:solidFill>
              </a:defRPr>
            </a:lvl1pPr>
          </a:lstStyle>
          <a:p>
            <a:fld id="{2D57B0AA-AC8E-4463-ADAC-E87D09B82E4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5600" kern="1200">
          <a:solidFill>
            <a:schemeClr val="tx1"/>
          </a:solidFill>
          <a:latin typeface="+mj-lt"/>
          <a:ea typeface="+mj-ea"/>
          <a:cs typeface="+mj-cs"/>
        </a:defRPr>
      </a:lvl1pPr>
    </p:titleStyle>
    <p:bodyStyle>
      <a:lvl1pPr marL="457200" indent="-457200" algn="l" defTabSz="914400" rtl="0" eaLnBrk="1" latinLnBrk="0" hangingPunct="1">
        <a:spcBef>
          <a:spcPts val="2000"/>
        </a:spcBef>
        <a:buSzPct val="10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500"/>
        </a:spcBef>
        <a:buClr>
          <a:schemeClr val="tx1">
            <a:lumMod val="60000"/>
            <a:lumOff val="40000"/>
          </a:schemeClr>
        </a:buClr>
        <a:buSzPct val="10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500"/>
        </a:spcBef>
        <a:buSzPct val="10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500"/>
        </a:spcBef>
        <a:buClr>
          <a:schemeClr val="tx1">
            <a:lumMod val="60000"/>
            <a:lumOff val="40000"/>
          </a:schemeClr>
        </a:buClr>
        <a:buSzPct val="100000"/>
        <a:buFont typeface="Wingdings" pitchFamily="2" charset="2"/>
        <a:buChar char=""/>
        <a:defRPr sz="1800" kern="1200">
          <a:solidFill>
            <a:schemeClr val="tx1"/>
          </a:solidFill>
          <a:latin typeface="+mn-lt"/>
          <a:ea typeface="+mn-ea"/>
          <a:cs typeface="+mn-cs"/>
        </a:defRPr>
      </a:lvl4pPr>
      <a:lvl5pPr marL="2286000" indent="-457200" algn="l" defTabSz="914400" rtl="0" eaLnBrk="1" latinLnBrk="0" hangingPunct="1">
        <a:spcBef>
          <a:spcPts val="1500"/>
        </a:spcBef>
        <a:buSzPct val="100000"/>
        <a:buFont typeface="Wingdings" pitchFamily="2" charset="2"/>
        <a:buChar char=""/>
        <a:defRPr sz="1800" kern="1200">
          <a:solidFill>
            <a:schemeClr val="tx1"/>
          </a:solidFill>
          <a:latin typeface="+mn-lt"/>
          <a:ea typeface="+mn-ea"/>
          <a:cs typeface="+mn-cs"/>
        </a:defRPr>
      </a:lvl5pPr>
      <a:lvl6pPr marL="2743200" indent="-457200" algn="l" defTabSz="914400" rtl="0" eaLnBrk="1" latinLnBrk="0" hangingPunct="1">
        <a:spcBef>
          <a:spcPts val="1500"/>
        </a:spcBef>
        <a:buClr>
          <a:schemeClr val="tx1">
            <a:lumMod val="60000"/>
            <a:lumOff val="40000"/>
          </a:schemeClr>
        </a:buClr>
        <a:buSzPct val="100000"/>
        <a:buFont typeface="Wingdings" pitchFamily="2" charset="2"/>
        <a:buChar char=""/>
        <a:tabLst/>
        <a:defRPr sz="1800" kern="1200">
          <a:solidFill>
            <a:schemeClr val="tx1"/>
          </a:solidFill>
          <a:latin typeface="+mn-lt"/>
          <a:ea typeface="+mn-ea"/>
          <a:cs typeface="+mn-cs"/>
        </a:defRPr>
      </a:lvl6pPr>
      <a:lvl7pPr marL="3200400" indent="-457200" algn="l" defTabSz="914400" rtl="0" eaLnBrk="1" latinLnBrk="0" hangingPunct="1">
        <a:spcBef>
          <a:spcPts val="1500"/>
        </a:spcBef>
        <a:buSzPct val="100000"/>
        <a:buFont typeface="Wingdings" pitchFamily="2" charset="2"/>
        <a:buChar char=""/>
        <a:tabLst/>
        <a:defRPr sz="1800" kern="1200" baseline="0">
          <a:solidFill>
            <a:schemeClr val="tx1"/>
          </a:solidFill>
          <a:latin typeface="+mn-lt"/>
          <a:ea typeface="+mn-ea"/>
          <a:cs typeface="+mn-cs"/>
        </a:defRPr>
      </a:lvl7pPr>
      <a:lvl8pPr marL="3657600" indent="-457200" algn="l" defTabSz="914400" rtl="0" eaLnBrk="1" latinLnBrk="0" hangingPunct="1">
        <a:spcBef>
          <a:spcPts val="1500"/>
        </a:spcBef>
        <a:buClr>
          <a:schemeClr val="tx1">
            <a:lumMod val="60000"/>
            <a:lumOff val="40000"/>
          </a:schemeClr>
        </a:buClr>
        <a:buSzPct val="100000"/>
        <a:buFont typeface="Wingdings" pitchFamily="2" charset="2"/>
        <a:buChar char=""/>
        <a:tabLst/>
        <a:defRPr sz="1800" kern="1200" baseline="0">
          <a:solidFill>
            <a:schemeClr val="tx1"/>
          </a:solidFill>
          <a:latin typeface="+mn-lt"/>
          <a:ea typeface="+mn-ea"/>
          <a:cs typeface="+mn-cs"/>
        </a:defRPr>
      </a:lvl8pPr>
      <a:lvl9pPr marL="4114800" indent="-457200" algn="l" defTabSz="914400" rtl="0" eaLnBrk="1" latinLnBrk="0" hangingPunct="1">
        <a:spcBef>
          <a:spcPts val="1500"/>
        </a:spcBef>
        <a:buSzPct val="100000"/>
        <a:buFont typeface="Wingdings" pitchFamily="2" charset="2"/>
        <a:buChar char=""/>
        <a:tabLst/>
        <a:defRPr sz="1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Averroes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4957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Averroes</a:t>
            </a:r>
            <a:endParaRPr lang="en-US" dirty="0"/>
          </a:p>
        </p:txBody>
      </p:sp>
      <p:sp>
        <p:nvSpPr>
          <p:cNvPr id="3" name="Content Placeholder 2"/>
          <p:cNvSpPr>
            <a:spLocks noGrp="1"/>
          </p:cNvSpPr>
          <p:nvPr>
            <p:ph idx="1"/>
          </p:nvPr>
        </p:nvSpPr>
        <p:spPr/>
        <p:txBody>
          <a:bodyPr/>
          <a:lstStyle/>
          <a:p>
            <a:r>
              <a:rPr lang="en-US" dirty="0"/>
              <a:t>April 14, 1126 – December 10, </a:t>
            </a:r>
            <a:r>
              <a:rPr lang="en-US" dirty="0" smtClean="0"/>
              <a:t>1198</a:t>
            </a:r>
          </a:p>
          <a:p>
            <a:r>
              <a:rPr lang="en-US" dirty="0" smtClean="0"/>
              <a:t>Defended works of Aristotle against theologians</a:t>
            </a:r>
          </a:p>
          <a:p>
            <a:r>
              <a:rPr lang="en-US" dirty="0" smtClean="0"/>
              <a:t>Known as great Islamic champion of philosophy</a:t>
            </a:r>
          </a:p>
          <a:p>
            <a:r>
              <a:rPr lang="en-US" dirty="0">
                <a:sym typeface="Wingdings"/>
              </a:rPr>
              <a:t>Responsible for reintroducing Aristotle to Western world</a:t>
            </a:r>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235024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Butterworth</a:t>
            </a:r>
            <a:endParaRPr lang="en-US" dirty="0"/>
          </a:p>
        </p:txBody>
      </p:sp>
      <p:sp>
        <p:nvSpPr>
          <p:cNvPr id="3" name="Content Placeholder 2"/>
          <p:cNvSpPr>
            <a:spLocks noGrp="1"/>
          </p:cNvSpPr>
          <p:nvPr>
            <p:ph idx="1"/>
          </p:nvPr>
        </p:nvSpPr>
        <p:spPr/>
        <p:txBody>
          <a:bodyPr/>
          <a:lstStyle/>
          <a:p>
            <a:r>
              <a:rPr lang="en-US" dirty="0"/>
              <a:t>What is Averroes view of rhetoric?</a:t>
            </a:r>
          </a:p>
          <a:p>
            <a:r>
              <a:rPr lang="en-US" dirty="0"/>
              <a:t>Is it a positive or negative view? Why?</a:t>
            </a:r>
          </a:p>
          <a:p>
            <a:pPr marL="0" indent="0">
              <a:buNone/>
            </a:pPr>
            <a:endParaRPr lang="en-US" dirty="0"/>
          </a:p>
        </p:txBody>
      </p:sp>
    </p:spTree>
    <p:extLst>
      <p:ext uri="{BB962C8B-B14F-4D97-AF65-F5344CB8AC3E}">
        <p14:creationId xmlns:p14="http://schemas.microsoft.com/office/powerpoint/2010/main" val="3954622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Aristotle and Averroes: The </a:t>
            </a:r>
            <a:r>
              <a:rPr lang="en-US" sz="3600" dirty="0" err="1" smtClean="0"/>
              <a:t>Influeces</a:t>
            </a:r>
            <a:r>
              <a:rPr lang="en-US" sz="3600" dirty="0" smtClean="0"/>
              <a:t> of Aristotle’s Arabic Commentator upon Western European and Arabic Rhetoric</a:t>
            </a:r>
            <a:br>
              <a:rPr lang="en-US" sz="3600" dirty="0" smtClean="0"/>
            </a:br>
            <a:endParaRPr lang="en-US" sz="3600" dirty="0"/>
          </a:p>
        </p:txBody>
      </p:sp>
      <p:sp>
        <p:nvSpPr>
          <p:cNvPr id="3" name="Content Placeholder 2"/>
          <p:cNvSpPr>
            <a:spLocks noGrp="1"/>
          </p:cNvSpPr>
          <p:nvPr>
            <p:ph idx="1"/>
          </p:nvPr>
        </p:nvSpPr>
        <p:spPr/>
        <p:txBody>
          <a:bodyPr/>
          <a:lstStyle/>
          <a:p>
            <a:r>
              <a:rPr lang="en-US" dirty="0" smtClean="0"/>
              <a:t>By 1050 Greek texts by Aristotle and others translated into Arabic (370)</a:t>
            </a:r>
          </a:p>
          <a:p>
            <a:r>
              <a:rPr lang="en-US" dirty="0" smtClean="0"/>
              <a:t>Commentaries written by al-</a:t>
            </a:r>
            <a:r>
              <a:rPr lang="en-US" dirty="0" err="1" smtClean="0"/>
              <a:t>Farbai</a:t>
            </a:r>
            <a:r>
              <a:rPr lang="en-US" dirty="0" smtClean="0"/>
              <a:t>, Avicenna, and Averroes were written and achieved a long term influence on rhetorical traditions (370)</a:t>
            </a:r>
          </a:p>
          <a:p>
            <a:r>
              <a:rPr lang="en-US" dirty="0" smtClean="0"/>
              <a:t>Not all accepted Aristotle’s ideas, and there was resistance toward the foreign philosophy and rhetoric</a:t>
            </a:r>
          </a:p>
          <a:p>
            <a:endParaRPr lang="en-US" dirty="0"/>
          </a:p>
        </p:txBody>
      </p:sp>
    </p:spTree>
    <p:extLst>
      <p:ext uri="{BB962C8B-B14F-4D97-AF65-F5344CB8AC3E}">
        <p14:creationId xmlns:p14="http://schemas.microsoft.com/office/powerpoint/2010/main" val="4036317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to Include</a:t>
            </a:r>
            <a:endParaRPr lang="en-US" dirty="0"/>
          </a:p>
        </p:txBody>
      </p:sp>
      <p:sp>
        <p:nvSpPr>
          <p:cNvPr id="3" name="Content Placeholder 2"/>
          <p:cNvSpPr>
            <a:spLocks noGrp="1"/>
          </p:cNvSpPr>
          <p:nvPr>
            <p:ph idx="1"/>
          </p:nvPr>
        </p:nvSpPr>
        <p:spPr/>
        <p:txBody>
          <a:bodyPr/>
          <a:lstStyle/>
          <a:p>
            <a:r>
              <a:rPr lang="en-US" dirty="0" smtClean="0"/>
              <a:t>1975 George Kennedy stresses need for “examination of the relationship between the classical tradition and its variants.”</a:t>
            </a:r>
          </a:p>
          <a:p>
            <a:r>
              <a:rPr lang="en-US" dirty="0" smtClean="0"/>
              <a:t>1978  James J. Murphy urges “</a:t>
            </a:r>
            <a:r>
              <a:rPr lang="en-US" dirty="0" err="1" smtClean="0"/>
              <a:t>langauage</a:t>
            </a:r>
            <a:r>
              <a:rPr lang="en-US" dirty="0" smtClean="0"/>
              <a:t> be studied in its totality and all its forms.”</a:t>
            </a:r>
          </a:p>
          <a:p>
            <a:r>
              <a:rPr lang="en-US" dirty="0" smtClean="0"/>
              <a:t>1981 Barbara Johnston Koch brings to our attention that in order to fully understand the Western rhetorical tradition we must be aware of how “classical texts were interpreted by Arab scholars like Averroes.”</a:t>
            </a:r>
            <a:endParaRPr lang="en-US" dirty="0"/>
          </a:p>
        </p:txBody>
      </p:sp>
    </p:spTree>
    <p:extLst>
      <p:ext uri="{BB962C8B-B14F-4D97-AF65-F5344CB8AC3E}">
        <p14:creationId xmlns:p14="http://schemas.microsoft.com/office/powerpoint/2010/main" val="395295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Averroes</a:t>
            </a:r>
            <a:endParaRPr lang="en-US" dirty="0"/>
          </a:p>
        </p:txBody>
      </p:sp>
      <p:sp>
        <p:nvSpPr>
          <p:cNvPr id="3" name="Content Placeholder 2"/>
          <p:cNvSpPr>
            <a:spLocks noGrp="1"/>
          </p:cNvSpPr>
          <p:nvPr>
            <p:ph idx="1"/>
          </p:nvPr>
        </p:nvSpPr>
        <p:spPr/>
        <p:txBody>
          <a:bodyPr/>
          <a:lstStyle/>
          <a:p>
            <a:r>
              <a:rPr lang="en-US" dirty="0" smtClean="0"/>
              <a:t>Critical of those who do not use rhetoric correctly, specifically the misuse of the enthymeme</a:t>
            </a:r>
          </a:p>
          <a:p>
            <a:r>
              <a:rPr lang="en-US" dirty="0" smtClean="0"/>
              <a:t>Enthymeme – “syllogism leading to a conclusion which corresponds to unexamined opinion previously existing among all people” (376)</a:t>
            </a:r>
          </a:p>
          <a:p>
            <a:r>
              <a:rPr lang="en-US" dirty="0"/>
              <a:t>Averroes, according to Smith (1972), believed “persuasion could lead to a kind of certainty.”</a:t>
            </a:r>
          </a:p>
          <a:p>
            <a:endParaRPr lang="en-US" dirty="0" smtClean="0"/>
          </a:p>
          <a:p>
            <a:endParaRPr lang="en-US" dirty="0"/>
          </a:p>
        </p:txBody>
      </p:sp>
    </p:spTree>
    <p:extLst>
      <p:ext uri="{BB962C8B-B14F-4D97-AF65-F5344CB8AC3E}">
        <p14:creationId xmlns:p14="http://schemas.microsoft.com/office/powerpoint/2010/main" val="3623100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What is the connection between attempting to fully understand the Western rhetorical tradition and including interpretations by Arab scholars?</a:t>
            </a:r>
          </a:p>
          <a:p>
            <a:r>
              <a:rPr lang="en-US" dirty="0" smtClean="0"/>
              <a:t>How does Averroes ground abstract topics?</a:t>
            </a:r>
          </a:p>
          <a:p>
            <a:r>
              <a:rPr lang="en-US" dirty="0" smtClean="0"/>
              <a:t>What issues does Averroes take with the syllogism?</a:t>
            </a:r>
          </a:p>
          <a:p>
            <a:endParaRPr lang="en-US" dirty="0" smtClean="0"/>
          </a:p>
          <a:p>
            <a:endParaRPr lang="en-US" dirty="0"/>
          </a:p>
        </p:txBody>
      </p:sp>
    </p:spTree>
    <p:extLst>
      <p:ext uri="{BB962C8B-B14F-4D97-AF65-F5344CB8AC3E}">
        <p14:creationId xmlns:p14="http://schemas.microsoft.com/office/powerpoint/2010/main" val="3087769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Averroes</a:t>
            </a:r>
            <a:endParaRPr lang="en-US" dirty="0"/>
          </a:p>
        </p:txBody>
      </p:sp>
      <p:sp>
        <p:nvSpPr>
          <p:cNvPr id="3" name="Content Placeholder 2"/>
          <p:cNvSpPr>
            <a:spLocks noGrp="1"/>
          </p:cNvSpPr>
          <p:nvPr>
            <p:ph idx="1"/>
          </p:nvPr>
        </p:nvSpPr>
        <p:spPr/>
        <p:txBody>
          <a:bodyPr/>
          <a:lstStyle/>
          <a:p>
            <a:r>
              <a:rPr lang="en-US" dirty="0" smtClean="0"/>
              <a:t>Syllogisms allow for an unexamined opinion</a:t>
            </a:r>
          </a:p>
          <a:p>
            <a:r>
              <a:rPr lang="en-US" dirty="0" smtClean="0"/>
              <a:t>Religion &amp; Philosophy </a:t>
            </a:r>
            <a:r>
              <a:rPr lang="en-US" dirty="0" smtClean="0">
                <a:sym typeface="Wingdings"/>
              </a:rPr>
              <a:t> urged Muslim scholars not to fault the Greeks due to cultural differences</a:t>
            </a:r>
          </a:p>
          <a:p>
            <a:pPr marL="0" indent="0">
              <a:buNone/>
            </a:pPr>
            <a:endParaRPr lang="en-US" dirty="0" smtClean="0"/>
          </a:p>
        </p:txBody>
      </p:sp>
    </p:spTree>
    <p:extLst>
      <p:ext uri="{BB962C8B-B14F-4D97-AF65-F5344CB8AC3E}">
        <p14:creationId xmlns:p14="http://schemas.microsoft.com/office/powerpoint/2010/main" val="40684046"/>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rmal">
  <a:themeElements>
    <a:clrScheme name="Formal">
      <a:dk1>
        <a:srgbClr val="534239"/>
      </a:dk1>
      <a:lt1>
        <a:srgbClr val="FFFFFF"/>
      </a:lt1>
      <a:dk2>
        <a:srgbClr val="3D3A48"/>
      </a:dk2>
      <a:lt2>
        <a:srgbClr val="E1DFD1"/>
      </a:lt2>
      <a:accent1>
        <a:srgbClr val="907F76"/>
      </a:accent1>
      <a:accent2>
        <a:srgbClr val="A46645"/>
      </a:accent2>
      <a:accent3>
        <a:srgbClr val="CD9C47"/>
      </a:accent3>
      <a:accent4>
        <a:srgbClr val="9A92CD"/>
      </a:accent4>
      <a:accent5>
        <a:srgbClr val="7D639B"/>
      </a:accent5>
      <a:accent6>
        <a:srgbClr val="733678"/>
      </a:accent6>
      <a:hlink>
        <a:srgbClr val="A84914"/>
      </a:hlink>
      <a:folHlink>
        <a:srgbClr val="B25672"/>
      </a:folHlink>
    </a:clrScheme>
    <a:fontScheme name="Formal">
      <a:majorFont>
        <a:latin typeface="Garamond"/>
        <a:ea typeface=""/>
        <a:cs typeface=""/>
        <a:font script="Jpan" typeface="ヒラギノ明朝 Pro W3"/>
        <a:font script="Hans" typeface="宋体"/>
        <a:font script="Hant" typeface="新細明體"/>
      </a:majorFont>
      <a:minorFont>
        <a:latin typeface="Garamond"/>
        <a:ea typeface=""/>
        <a:cs typeface=""/>
        <a:font script="Jpan" typeface="ヒラギノ明朝 Pro W3"/>
        <a:font script="Hans" typeface="宋体"/>
        <a:font script="Hant" typeface="新細明體"/>
      </a:minorFont>
    </a:fontScheme>
    <a:fmtScheme name="Formal">
      <a:fillStyleLst>
        <a:solidFill>
          <a:schemeClr val="phClr"/>
        </a:solidFill>
        <a:blipFill rotWithShape="1">
          <a:blip xmlns:r="http://schemas.openxmlformats.org/officeDocument/2006/relationships" r:embed="rId1">
            <a:duotone>
              <a:schemeClr val="phClr">
                <a:tint val="60000"/>
                <a:satMod val="200000"/>
              </a:schemeClr>
              <a:schemeClr val="phClr">
                <a:shade val="90000"/>
                <a:satMod val="150000"/>
              </a:schemeClr>
            </a:duotone>
          </a:blip>
          <a:tile tx="0" ty="0" sx="50000" sy="50000" flip="none" algn="tl"/>
        </a:blipFill>
        <a:blipFill rotWithShape="1">
          <a:blip xmlns:r="http://schemas.openxmlformats.org/officeDocument/2006/relationships" r:embed="rId2">
            <a:duotone>
              <a:schemeClr val="phClr">
                <a:tint val="80000"/>
                <a:satMod val="135000"/>
              </a:schemeClr>
              <a:schemeClr val="phClr">
                <a:shade val="80000"/>
                <a:satMod val="150000"/>
              </a:schemeClr>
            </a:duotone>
          </a:blip>
          <a:tile tx="0" ty="0" sx="65000" sy="65000" flip="none" algn="tl"/>
        </a:blipFill>
      </a:fillStyleLst>
      <a:lnStyleLst>
        <a:ln w="12700" cap="flat" cmpd="sng" algn="ctr">
          <a:solidFill>
            <a:schemeClr val="phClr">
              <a:shade val="95000"/>
              <a:satMod val="105000"/>
            </a:schemeClr>
          </a:solidFill>
          <a:prstDash val="solid"/>
          <a:miter/>
        </a:ln>
        <a:ln w="25400" cap="flat" cmpd="sng" algn="ctr">
          <a:solidFill>
            <a:schemeClr val="phClr">
              <a:shade val="90000"/>
              <a:alpha val="90000"/>
            </a:schemeClr>
          </a:solidFill>
          <a:prstDash val="solid"/>
          <a:miter/>
        </a:ln>
        <a:ln w="38100" cap="flat" cmpd="sng" algn="ctr">
          <a:solidFill>
            <a:schemeClr val="phClr">
              <a:shade val="85000"/>
              <a:alpha val="90000"/>
              <a:satMod val="125000"/>
            </a:schemeClr>
          </a:solidFill>
          <a:prstDash val="solid"/>
          <a:miter/>
        </a:ln>
      </a:lnStyleLst>
      <a:effectStyleLst>
        <a:effectStyle>
          <a:effectLst/>
        </a:effectStyle>
        <a:effectStyle>
          <a:effectLst>
            <a:outerShdw blurRad="38100" dist="25400" dir="5400000" rotWithShape="0">
              <a:srgbClr val="000000">
                <a:alpha val="50000"/>
              </a:srgbClr>
            </a:outerShdw>
          </a:effectLst>
        </a:effectStyle>
        <a:effectStyle>
          <a:effectLst>
            <a:outerShdw blurRad="88900" dist="38100" dir="5400000" sx="101000" sy="101000" rotWithShape="0">
              <a:srgbClr val="000000">
                <a:alpha val="50000"/>
              </a:srgbClr>
            </a:outerShdw>
          </a:effectLst>
          <a:scene3d>
            <a:camera prst="orthographicFront">
              <a:rot lat="0" lon="0" rev="0"/>
            </a:camera>
            <a:lightRig rig="morning" dir="t">
              <a:rot lat="0" lon="0" rev="6000000"/>
            </a:lightRig>
          </a:scene3d>
          <a:sp3d prstMaterial="metal">
            <a:bevelT w="25400" h="12700" prst="artDeco"/>
          </a:sp3d>
        </a:effectStyle>
      </a:effectStyleLst>
      <a:bgFillStyleLst>
        <a:solidFill>
          <a:schemeClr val="phClr"/>
        </a:solidFill>
        <a:blipFill rotWithShape="1">
          <a:blip xmlns:r="http://schemas.openxmlformats.org/officeDocument/2006/relationships" r:embed="rId3">
            <a:duotone>
              <a:schemeClr val="phClr">
                <a:tint val="50000"/>
                <a:satMod val="250000"/>
              </a:schemeClr>
              <a:schemeClr val="phClr">
                <a:shade val="80000"/>
                <a:satMod val="175000"/>
              </a:schemeClr>
            </a:duotone>
          </a:blip>
          <a:stretch/>
        </a:blipFill>
        <a:blipFill rotWithShape="1">
          <a:blip xmlns:r="http://schemas.openxmlformats.org/officeDocument/2006/relationships" r:embed="rId4">
            <a:duotone>
              <a:schemeClr val="phClr">
                <a:tint val="10000"/>
                <a:satMod val="260000"/>
                <a:lumMod val="115000"/>
              </a:schemeClr>
              <a:schemeClr val="phClr">
                <a:shade val="75000"/>
                <a:satMod val="175000"/>
                <a:lumMod val="105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Formal.thmx</Template>
  <TotalTime>261</TotalTime>
  <Words>318</Words>
  <Application>Microsoft Macintosh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Formal</vt:lpstr>
      <vt:lpstr>Averroes</vt:lpstr>
      <vt:lpstr>Averroes</vt:lpstr>
      <vt:lpstr>Butterworth</vt:lpstr>
      <vt:lpstr>Aristotle and Averroes: The Influeces of Aristotle’s Arabic Commentator upon Western European and Arabic Rhetoric </vt:lpstr>
      <vt:lpstr>Call to Include</vt:lpstr>
      <vt:lpstr>Averroes</vt:lpstr>
      <vt:lpstr>Questions</vt:lpstr>
      <vt:lpstr>Averroes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Averroes</dc:title>
  <dc:creator>J F</dc:creator>
  <cp:lastModifiedBy>J F</cp:lastModifiedBy>
  <cp:revision>22</cp:revision>
  <dcterms:created xsi:type="dcterms:W3CDTF">2015-10-27T19:39:28Z</dcterms:created>
  <dcterms:modified xsi:type="dcterms:W3CDTF">2015-10-28T00:01:01Z</dcterms:modified>
</cp:coreProperties>
</file>