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jp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8.png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40" Type="http://schemas.openxmlformats.org/officeDocument/2006/relationships/image" Target="../media/image34.png"/><Relationship Id="rId41" Type="http://schemas.openxmlformats.org/officeDocument/2006/relationships/image" Target="../media/image35.png"/><Relationship Id="rId42" Type="http://schemas.openxmlformats.org/officeDocument/2006/relationships/image" Target="../media/image36.png"/><Relationship Id="rId43" Type="http://schemas.openxmlformats.org/officeDocument/2006/relationships/image" Target="../media/image37.png"/><Relationship Id="rId44" Type="http://schemas.openxmlformats.org/officeDocument/2006/relationships/image" Target="../media/image38.png"/><Relationship Id="rId45" Type="http://schemas.openxmlformats.org/officeDocument/2006/relationships/image" Target="../media/image39.png"/><Relationship Id="rId46" Type="http://schemas.openxmlformats.org/officeDocument/2006/relationships/image" Target="../media/image40.png"/><Relationship Id="rId47" Type="http://schemas.openxmlformats.org/officeDocument/2006/relationships/image" Target="../media/image41.png"/><Relationship Id="rId48" Type="http://schemas.openxmlformats.org/officeDocument/2006/relationships/image" Target="../media/image42.png"/><Relationship Id="rId49" Type="http://schemas.openxmlformats.org/officeDocument/2006/relationships/image" Target="../media/image4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09409" y="0"/>
            <a:ext cx="3348990" cy="260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600200"/>
            <a:ext cx="6705600" cy="990600"/>
          </a:xfrm>
          <a:custGeom>
            <a:avLst/>
            <a:gdLst/>
            <a:ahLst/>
            <a:cxnLst/>
            <a:rect l="l" t="t" r="r" b="b"/>
            <a:pathLst>
              <a:path w="6705600" h="990600">
                <a:moveTo>
                  <a:pt x="0" y="990600"/>
                </a:moveTo>
                <a:lnTo>
                  <a:pt x="0" y="0"/>
                </a:lnTo>
                <a:lnTo>
                  <a:pt x="6705600" y="0"/>
                </a:lnTo>
                <a:lnTo>
                  <a:pt x="6705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4300" y="1828800"/>
            <a:ext cx="6400800" cy="685800"/>
          </a:xfrm>
          <a:custGeom>
            <a:avLst/>
            <a:gdLst/>
            <a:ahLst/>
            <a:cxnLst/>
            <a:rect l="l" t="t" r="r" b="b"/>
            <a:pathLst>
              <a:path w="6400800" h="685800">
                <a:moveTo>
                  <a:pt x="0" y="0"/>
                </a:moveTo>
                <a:lnTo>
                  <a:pt x="6400800" y="0"/>
                </a:lnTo>
                <a:lnTo>
                  <a:pt x="6400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36791" y="1864360"/>
            <a:ext cx="0" cy="111759"/>
          </a:xfrm>
          <a:custGeom>
            <a:avLst/>
            <a:gdLst/>
            <a:ahLst/>
            <a:cxnLst/>
            <a:rect l="l" t="t" r="r" b="b"/>
            <a:pathLst>
              <a:path w="0" h="111759">
                <a:moveTo>
                  <a:pt x="0" y="111759"/>
                </a:moveTo>
                <a:lnTo>
                  <a:pt x="0" y="0"/>
                </a:lnTo>
              </a:path>
            </a:pathLst>
          </a:custGeom>
          <a:ln w="16027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29412" y="1982470"/>
            <a:ext cx="73609" cy="0"/>
          </a:xfrm>
          <a:custGeom>
            <a:avLst/>
            <a:gdLst/>
            <a:ahLst/>
            <a:cxnLst/>
            <a:rect l="l" t="t" r="r" b="b"/>
            <a:pathLst>
              <a:path w="73609" h="0">
                <a:moveTo>
                  <a:pt x="0" y="0"/>
                </a:moveTo>
                <a:lnTo>
                  <a:pt x="73609" y="0"/>
                </a:lnTo>
              </a:path>
            </a:pathLst>
          </a:custGeom>
          <a:ln w="13970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05485" y="189854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04723" y="1898200"/>
            <a:ext cx="41960" cy="90619"/>
          </a:xfrm>
          <a:custGeom>
            <a:avLst/>
            <a:gdLst/>
            <a:ahLst/>
            <a:cxnLst/>
            <a:rect l="l" t="t" r="r" b="b"/>
            <a:pathLst>
              <a:path w="41960" h="90619">
                <a:moveTo>
                  <a:pt x="40063" y="12565"/>
                </a:moveTo>
                <a:lnTo>
                  <a:pt x="13335" y="12565"/>
                </a:lnTo>
                <a:lnTo>
                  <a:pt x="20498" y="3873"/>
                </a:lnTo>
                <a:lnTo>
                  <a:pt x="31685" y="0"/>
                </a:lnTo>
                <a:lnTo>
                  <a:pt x="40063" y="12565"/>
                </a:lnTo>
                <a:close/>
              </a:path>
              <a:path w="41960" h="90619">
                <a:moveTo>
                  <a:pt x="14224" y="90619"/>
                </a:moveTo>
                <a:lnTo>
                  <a:pt x="0" y="90619"/>
                </a:lnTo>
                <a:lnTo>
                  <a:pt x="0" y="1719"/>
                </a:lnTo>
                <a:lnTo>
                  <a:pt x="9956" y="1719"/>
                </a:lnTo>
                <a:lnTo>
                  <a:pt x="12623" y="12565"/>
                </a:lnTo>
                <a:lnTo>
                  <a:pt x="40063" y="12565"/>
                </a:lnTo>
                <a:lnTo>
                  <a:pt x="40950" y="13895"/>
                </a:lnTo>
                <a:lnTo>
                  <a:pt x="28285" y="13895"/>
                </a:lnTo>
                <a:lnTo>
                  <a:pt x="17700" y="19310"/>
                </a:lnTo>
                <a:lnTo>
                  <a:pt x="14224" y="59504"/>
                </a:lnTo>
                <a:lnTo>
                  <a:pt x="14224" y="90619"/>
                </a:lnTo>
                <a:close/>
              </a:path>
              <a:path w="41960" h="90619">
                <a:moveTo>
                  <a:pt x="41960" y="15409"/>
                </a:moveTo>
                <a:lnTo>
                  <a:pt x="28285" y="13895"/>
                </a:lnTo>
                <a:lnTo>
                  <a:pt x="40950" y="13895"/>
                </a:lnTo>
                <a:lnTo>
                  <a:pt x="41960" y="1540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60270" y="190015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455498" y="1898199"/>
            <a:ext cx="118414" cy="90620"/>
          </a:xfrm>
          <a:custGeom>
            <a:avLst/>
            <a:gdLst/>
            <a:ahLst/>
            <a:cxnLst/>
            <a:rect l="l" t="t" r="r" b="b"/>
            <a:pathLst>
              <a:path w="118414" h="90620">
                <a:moveTo>
                  <a:pt x="85721" y="12566"/>
                </a:moveTo>
                <a:lnTo>
                  <a:pt x="13335" y="12566"/>
                </a:lnTo>
                <a:lnTo>
                  <a:pt x="22241" y="4559"/>
                </a:lnTo>
                <a:lnTo>
                  <a:pt x="34363" y="0"/>
                </a:lnTo>
                <a:lnTo>
                  <a:pt x="51532" y="1928"/>
                </a:lnTo>
                <a:lnTo>
                  <a:pt x="60424" y="8503"/>
                </a:lnTo>
                <a:lnTo>
                  <a:pt x="111120" y="8503"/>
                </a:lnTo>
                <a:lnTo>
                  <a:pt x="111816" y="8952"/>
                </a:lnTo>
                <a:lnTo>
                  <a:pt x="113234" y="12033"/>
                </a:lnTo>
                <a:lnTo>
                  <a:pt x="87299" y="12033"/>
                </a:lnTo>
                <a:lnTo>
                  <a:pt x="85721" y="12566"/>
                </a:lnTo>
                <a:close/>
              </a:path>
              <a:path w="118414" h="90620">
                <a:moveTo>
                  <a:pt x="111120" y="8503"/>
                </a:moveTo>
                <a:lnTo>
                  <a:pt x="60424" y="8503"/>
                </a:lnTo>
                <a:lnTo>
                  <a:pt x="70803" y="4298"/>
                </a:lnTo>
                <a:lnTo>
                  <a:pt x="83494" y="386"/>
                </a:lnTo>
                <a:lnTo>
                  <a:pt x="101276" y="2164"/>
                </a:lnTo>
                <a:lnTo>
                  <a:pt x="111120" y="8503"/>
                </a:lnTo>
                <a:close/>
              </a:path>
              <a:path w="118414" h="90620">
                <a:moveTo>
                  <a:pt x="14224" y="90620"/>
                </a:moveTo>
                <a:lnTo>
                  <a:pt x="0" y="90620"/>
                </a:lnTo>
                <a:lnTo>
                  <a:pt x="0" y="1720"/>
                </a:lnTo>
                <a:lnTo>
                  <a:pt x="9956" y="1720"/>
                </a:lnTo>
                <a:lnTo>
                  <a:pt x="12623" y="12566"/>
                </a:lnTo>
                <a:lnTo>
                  <a:pt x="85721" y="12566"/>
                </a:lnTo>
                <a:lnTo>
                  <a:pt x="81814" y="13887"/>
                </a:lnTo>
                <a:lnTo>
                  <a:pt x="43929" y="13887"/>
                </a:lnTo>
                <a:lnTo>
                  <a:pt x="26970" y="15394"/>
                </a:lnTo>
                <a:lnTo>
                  <a:pt x="17710" y="22151"/>
                </a:lnTo>
                <a:lnTo>
                  <a:pt x="14224" y="60039"/>
                </a:lnTo>
                <a:lnTo>
                  <a:pt x="14224" y="90620"/>
                </a:lnTo>
                <a:close/>
              </a:path>
              <a:path w="118414" h="90620">
                <a:moveTo>
                  <a:pt x="118414" y="90620"/>
                </a:moveTo>
                <a:lnTo>
                  <a:pt x="104190" y="90620"/>
                </a:lnTo>
                <a:lnTo>
                  <a:pt x="104190" y="37103"/>
                </a:lnTo>
                <a:lnTo>
                  <a:pt x="102473" y="21508"/>
                </a:lnTo>
                <a:lnTo>
                  <a:pt x="94152" y="12883"/>
                </a:lnTo>
                <a:lnTo>
                  <a:pt x="87299" y="12033"/>
                </a:lnTo>
                <a:lnTo>
                  <a:pt x="113234" y="12033"/>
                </a:lnTo>
                <a:lnTo>
                  <a:pt x="116921" y="20042"/>
                </a:lnTo>
                <a:lnTo>
                  <a:pt x="118395" y="34730"/>
                </a:lnTo>
                <a:lnTo>
                  <a:pt x="118414" y="63950"/>
                </a:lnTo>
                <a:lnTo>
                  <a:pt x="118414" y="90620"/>
                </a:lnTo>
                <a:close/>
              </a:path>
              <a:path w="118414" h="90620">
                <a:moveTo>
                  <a:pt x="66319" y="90620"/>
                </a:moveTo>
                <a:lnTo>
                  <a:pt x="52095" y="90620"/>
                </a:lnTo>
                <a:lnTo>
                  <a:pt x="52095" y="40303"/>
                </a:lnTo>
                <a:lnTo>
                  <a:pt x="50835" y="24140"/>
                </a:lnTo>
                <a:lnTo>
                  <a:pt x="43929" y="13887"/>
                </a:lnTo>
                <a:lnTo>
                  <a:pt x="81814" y="13887"/>
                </a:lnTo>
                <a:lnTo>
                  <a:pt x="73969" y="16537"/>
                </a:lnTo>
                <a:lnTo>
                  <a:pt x="67267" y="27768"/>
                </a:lnTo>
                <a:lnTo>
                  <a:pt x="66319" y="60928"/>
                </a:lnTo>
                <a:lnTo>
                  <a:pt x="66319" y="9062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646150" y="1862937"/>
            <a:ext cx="17246" cy="125882"/>
          </a:xfrm>
          <a:custGeom>
            <a:avLst/>
            <a:gdLst/>
            <a:ahLst/>
            <a:cxnLst/>
            <a:rect l="l" t="t" r="r" b="b"/>
            <a:pathLst>
              <a:path w="17246" h="125882">
                <a:moveTo>
                  <a:pt x="17246" y="125882"/>
                </a:moveTo>
                <a:lnTo>
                  <a:pt x="3022" y="125882"/>
                </a:lnTo>
                <a:lnTo>
                  <a:pt x="3022" y="36982"/>
                </a:lnTo>
                <a:lnTo>
                  <a:pt x="17246" y="36982"/>
                </a:lnTo>
                <a:lnTo>
                  <a:pt x="17246" y="125882"/>
                </a:lnTo>
                <a:close/>
              </a:path>
              <a:path w="17246" h="125882">
                <a:moveTo>
                  <a:pt x="15113" y="19380"/>
                </a:moveTo>
                <a:lnTo>
                  <a:pt x="4267" y="19380"/>
                </a:lnTo>
                <a:lnTo>
                  <a:pt x="0" y="15290"/>
                </a:lnTo>
                <a:lnTo>
                  <a:pt x="0" y="4622"/>
                </a:lnTo>
                <a:lnTo>
                  <a:pt x="4267" y="0"/>
                </a:lnTo>
                <a:lnTo>
                  <a:pt x="15290" y="0"/>
                </a:lnTo>
                <a:lnTo>
                  <a:pt x="20091" y="4622"/>
                </a:lnTo>
                <a:lnTo>
                  <a:pt x="20091" y="15290"/>
                </a:lnTo>
                <a:lnTo>
                  <a:pt x="15113" y="193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bk object 26"/>
          <p:cNvSpPr/>
          <p:nvPr/>
        </p:nvSpPr>
        <p:spPr>
          <a:xfrm>
            <a:off x="693801" y="1897962"/>
            <a:ext cx="73185" cy="126417"/>
          </a:xfrm>
          <a:custGeom>
            <a:avLst/>
            <a:gdLst/>
            <a:ahLst/>
            <a:cxnLst/>
            <a:rect l="l" t="t" r="r" b="b"/>
            <a:pathLst>
              <a:path w="73185" h="126417">
                <a:moveTo>
                  <a:pt x="36730" y="12625"/>
                </a:moveTo>
                <a:lnTo>
                  <a:pt x="13157" y="12625"/>
                </a:lnTo>
                <a:lnTo>
                  <a:pt x="21869" y="4115"/>
                </a:lnTo>
                <a:lnTo>
                  <a:pt x="34805" y="0"/>
                </a:lnTo>
                <a:lnTo>
                  <a:pt x="51361" y="2044"/>
                </a:lnTo>
                <a:lnTo>
                  <a:pt x="62777" y="8294"/>
                </a:lnTo>
                <a:lnTo>
                  <a:pt x="65533" y="12330"/>
                </a:lnTo>
                <a:lnTo>
                  <a:pt x="37947" y="12330"/>
                </a:lnTo>
                <a:lnTo>
                  <a:pt x="36730" y="12625"/>
                </a:lnTo>
                <a:close/>
              </a:path>
              <a:path w="73185" h="126417">
                <a:moveTo>
                  <a:pt x="14224" y="126417"/>
                </a:moveTo>
                <a:lnTo>
                  <a:pt x="0" y="126417"/>
                </a:lnTo>
                <a:lnTo>
                  <a:pt x="0" y="1957"/>
                </a:lnTo>
                <a:lnTo>
                  <a:pt x="9779" y="1957"/>
                </a:lnTo>
                <a:lnTo>
                  <a:pt x="12446" y="12625"/>
                </a:lnTo>
                <a:lnTo>
                  <a:pt x="36730" y="12625"/>
                </a:lnTo>
                <a:lnTo>
                  <a:pt x="23286" y="15880"/>
                </a:lnTo>
                <a:lnTo>
                  <a:pt x="15829" y="25838"/>
                </a:lnTo>
                <a:lnTo>
                  <a:pt x="14224" y="53341"/>
                </a:lnTo>
                <a:lnTo>
                  <a:pt x="14224" y="75388"/>
                </a:lnTo>
                <a:lnTo>
                  <a:pt x="19024" y="78944"/>
                </a:lnTo>
                <a:lnTo>
                  <a:pt x="23647" y="80722"/>
                </a:lnTo>
                <a:lnTo>
                  <a:pt x="61371" y="80722"/>
                </a:lnTo>
                <a:lnTo>
                  <a:pt x="54337" y="87432"/>
                </a:lnTo>
                <a:lnTo>
                  <a:pt x="49394" y="89435"/>
                </a:lnTo>
                <a:lnTo>
                  <a:pt x="14224" y="89435"/>
                </a:lnTo>
                <a:lnTo>
                  <a:pt x="14224" y="126417"/>
                </a:lnTo>
                <a:close/>
              </a:path>
              <a:path w="73185" h="126417">
                <a:moveTo>
                  <a:pt x="61371" y="80722"/>
                </a:moveTo>
                <a:lnTo>
                  <a:pt x="23647" y="80722"/>
                </a:lnTo>
                <a:lnTo>
                  <a:pt x="32359" y="80545"/>
                </a:lnTo>
                <a:lnTo>
                  <a:pt x="45586" y="77000"/>
                </a:lnTo>
                <a:lnTo>
                  <a:pt x="54259" y="67733"/>
                </a:lnTo>
                <a:lnTo>
                  <a:pt x="58520" y="53895"/>
                </a:lnTo>
                <a:lnTo>
                  <a:pt x="59029" y="44451"/>
                </a:lnTo>
                <a:lnTo>
                  <a:pt x="57146" y="28522"/>
                </a:lnTo>
                <a:lnTo>
                  <a:pt x="50693" y="17194"/>
                </a:lnTo>
                <a:lnTo>
                  <a:pt x="37947" y="12330"/>
                </a:lnTo>
                <a:lnTo>
                  <a:pt x="65533" y="12330"/>
                </a:lnTo>
                <a:lnTo>
                  <a:pt x="69802" y="18583"/>
                </a:lnTo>
                <a:lnTo>
                  <a:pt x="73185" y="32744"/>
                </a:lnTo>
                <a:lnTo>
                  <a:pt x="72263" y="51970"/>
                </a:lnTo>
                <a:lnTo>
                  <a:pt x="68843" y="67472"/>
                </a:lnTo>
                <a:lnTo>
                  <a:pt x="62882" y="79281"/>
                </a:lnTo>
                <a:lnTo>
                  <a:pt x="61371" y="80722"/>
                </a:lnTo>
                <a:close/>
              </a:path>
              <a:path w="73185" h="126417">
                <a:moveTo>
                  <a:pt x="32893" y="92991"/>
                </a:moveTo>
                <a:lnTo>
                  <a:pt x="23825" y="92991"/>
                </a:lnTo>
                <a:lnTo>
                  <a:pt x="20624" y="92102"/>
                </a:lnTo>
                <a:lnTo>
                  <a:pt x="14224" y="89435"/>
                </a:lnTo>
                <a:lnTo>
                  <a:pt x="49394" y="89435"/>
                </a:lnTo>
                <a:lnTo>
                  <a:pt x="43167" y="91957"/>
                </a:lnTo>
                <a:lnTo>
                  <a:pt x="32893" y="9299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bk object 27"/>
          <p:cNvSpPr/>
          <p:nvPr/>
        </p:nvSpPr>
        <p:spPr>
          <a:xfrm>
            <a:off x="786300" y="1897787"/>
            <a:ext cx="56693" cy="92589"/>
          </a:xfrm>
          <a:custGeom>
            <a:avLst/>
            <a:gdLst/>
            <a:ahLst/>
            <a:cxnLst/>
            <a:rect l="l" t="t" r="r" b="b"/>
            <a:pathLst>
              <a:path w="56693" h="92589">
                <a:moveTo>
                  <a:pt x="51648" y="80663"/>
                </a:moveTo>
                <a:lnTo>
                  <a:pt x="24331" y="80663"/>
                </a:lnTo>
                <a:lnTo>
                  <a:pt x="36111" y="78727"/>
                </a:lnTo>
                <a:lnTo>
                  <a:pt x="42542" y="70815"/>
                </a:lnTo>
                <a:lnTo>
                  <a:pt x="37536" y="57864"/>
                </a:lnTo>
                <a:lnTo>
                  <a:pt x="26749" y="51530"/>
                </a:lnTo>
                <a:lnTo>
                  <a:pt x="14866" y="47051"/>
                </a:lnTo>
                <a:lnTo>
                  <a:pt x="4102" y="37932"/>
                </a:lnTo>
                <a:lnTo>
                  <a:pt x="0" y="26376"/>
                </a:lnTo>
                <a:lnTo>
                  <a:pt x="3307" y="11197"/>
                </a:lnTo>
                <a:lnTo>
                  <a:pt x="12734" y="2736"/>
                </a:lnTo>
                <a:lnTo>
                  <a:pt x="27407" y="0"/>
                </a:lnTo>
                <a:lnTo>
                  <a:pt x="41471" y="1224"/>
                </a:lnTo>
                <a:lnTo>
                  <a:pt x="52687" y="4726"/>
                </a:lnTo>
                <a:lnTo>
                  <a:pt x="51984" y="12356"/>
                </a:lnTo>
                <a:lnTo>
                  <a:pt x="28557" y="12356"/>
                </a:lnTo>
                <a:lnTo>
                  <a:pt x="17802" y="15033"/>
                </a:lnTo>
                <a:lnTo>
                  <a:pt x="20511" y="29759"/>
                </a:lnTo>
                <a:lnTo>
                  <a:pt x="29225" y="37256"/>
                </a:lnTo>
                <a:lnTo>
                  <a:pt x="39839" y="41849"/>
                </a:lnTo>
                <a:lnTo>
                  <a:pt x="51504" y="51396"/>
                </a:lnTo>
                <a:lnTo>
                  <a:pt x="56693" y="61600"/>
                </a:lnTo>
                <a:lnTo>
                  <a:pt x="53776" y="78011"/>
                </a:lnTo>
                <a:lnTo>
                  <a:pt x="51648" y="80663"/>
                </a:lnTo>
                <a:close/>
              </a:path>
              <a:path w="56693" h="92589">
                <a:moveTo>
                  <a:pt x="51518" y="17423"/>
                </a:moveTo>
                <a:lnTo>
                  <a:pt x="41464" y="13995"/>
                </a:lnTo>
                <a:lnTo>
                  <a:pt x="28557" y="12356"/>
                </a:lnTo>
                <a:lnTo>
                  <a:pt x="51984" y="12356"/>
                </a:lnTo>
                <a:lnTo>
                  <a:pt x="51518" y="17423"/>
                </a:lnTo>
                <a:close/>
              </a:path>
              <a:path w="56693" h="92589">
                <a:moveTo>
                  <a:pt x="33234" y="92589"/>
                </a:moveTo>
                <a:lnTo>
                  <a:pt x="16478" y="92199"/>
                </a:lnTo>
                <a:lnTo>
                  <a:pt x="4817" y="89885"/>
                </a:lnTo>
                <a:lnTo>
                  <a:pt x="1200" y="74496"/>
                </a:lnTo>
                <a:lnTo>
                  <a:pt x="11321" y="78595"/>
                </a:lnTo>
                <a:lnTo>
                  <a:pt x="24331" y="80663"/>
                </a:lnTo>
                <a:lnTo>
                  <a:pt x="51648" y="80663"/>
                </a:lnTo>
                <a:lnTo>
                  <a:pt x="45760" y="88002"/>
                </a:lnTo>
                <a:lnTo>
                  <a:pt x="33234" y="9258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bk object 28"/>
          <p:cNvSpPr/>
          <p:nvPr/>
        </p:nvSpPr>
        <p:spPr>
          <a:xfrm>
            <a:off x="863422" y="1899920"/>
            <a:ext cx="71797" cy="91033"/>
          </a:xfrm>
          <a:custGeom>
            <a:avLst/>
            <a:gdLst/>
            <a:ahLst/>
            <a:cxnLst/>
            <a:rect l="l" t="t" r="r" b="b"/>
            <a:pathLst>
              <a:path w="71797" h="91033">
                <a:moveTo>
                  <a:pt x="28981" y="91033"/>
                </a:moveTo>
                <a:lnTo>
                  <a:pt x="13967" y="88083"/>
                </a:lnTo>
                <a:lnTo>
                  <a:pt x="4943" y="79640"/>
                </a:lnTo>
                <a:lnTo>
                  <a:pt x="724" y="66317"/>
                </a:lnTo>
                <a:lnTo>
                  <a:pt x="0" y="26847"/>
                </a:lnTo>
                <a:lnTo>
                  <a:pt x="0" y="0"/>
                </a:lnTo>
                <a:lnTo>
                  <a:pt x="14224" y="0"/>
                </a:lnTo>
                <a:lnTo>
                  <a:pt x="14224" y="50673"/>
                </a:lnTo>
                <a:lnTo>
                  <a:pt x="15776" y="66614"/>
                </a:lnTo>
                <a:lnTo>
                  <a:pt x="22901" y="76719"/>
                </a:lnTo>
                <a:lnTo>
                  <a:pt x="56002" y="76719"/>
                </a:lnTo>
                <a:lnTo>
                  <a:pt x="49645" y="84110"/>
                </a:lnTo>
                <a:lnTo>
                  <a:pt x="37957" y="89968"/>
                </a:lnTo>
                <a:lnTo>
                  <a:pt x="28981" y="91033"/>
                </a:lnTo>
                <a:close/>
              </a:path>
              <a:path w="71797" h="91033">
                <a:moveTo>
                  <a:pt x="56002" y="76719"/>
                </a:moveTo>
                <a:lnTo>
                  <a:pt x="22901" y="76719"/>
                </a:lnTo>
                <a:lnTo>
                  <a:pt x="40273" y="75300"/>
                </a:lnTo>
                <a:lnTo>
                  <a:pt x="50051" y="69035"/>
                </a:lnTo>
                <a:lnTo>
                  <a:pt x="55434" y="59895"/>
                </a:lnTo>
                <a:lnTo>
                  <a:pt x="55651" y="29692"/>
                </a:lnTo>
                <a:lnTo>
                  <a:pt x="55651" y="0"/>
                </a:lnTo>
                <a:lnTo>
                  <a:pt x="69875" y="0"/>
                </a:lnTo>
                <a:lnTo>
                  <a:pt x="70011" y="12778"/>
                </a:lnTo>
                <a:lnTo>
                  <a:pt x="69921" y="25787"/>
                </a:lnTo>
                <a:lnTo>
                  <a:pt x="69769" y="38864"/>
                </a:lnTo>
                <a:lnTo>
                  <a:pt x="69717" y="51850"/>
                </a:lnTo>
                <a:lnTo>
                  <a:pt x="69928" y="64584"/>
                </a:lnTo>
                <a:lnTo>
                  <a:pt x="70461" y="74853"/>
                </a:lnTo>
                <a:lnTo>
                  <a:pt x="57607" y="74853"/>
                </a:lnTo>
                <a:lnTo>
                  <a:pt x="56002" y="76719"/>
                </a:lnTo>
                <a:close/>
              </a:path>
              <a:path w="71797" h="91033">
                <a:moveTo>
                  <a:pt x="62052" y="88900"/>
                </a:moveTo>
                <a:lnTo>
                  <a:pt x="58496" y="74853"/>
                </a:lnTo>
                <a:lnTo>
                  <a:pt x="70461" y="74853"/>
                </a:lnTo>
                <a:lnTo>
                  <a:pt x="70567" y="76907"/>
                </a:lnTo>
                <a:lnTo>
                  <a:pt x="71797" y="88657"/>
                </a:lnTo>
                <a:lnTo>
                  <a:pt x="62052" y="8890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bk object 29"/>
          <p:cNvSpPr/>
          <p:nvPr/>
        </p:nvSpPr>
        <p:spPr>
          <a:xfrm>
            <a:off x="960678" y="1898199"/>
            <a:ext cx="118414" cy="90620"/>
          </a:xfrm>
          <a:custGeom>
            <a:avLst/>
            <a:gdLst/>
            <a:ahLst/>
            <a:cxnLst/>
            <a:rect l="l" t="t" r="r" b="b"/>
            <a:pathLst>
              <a:path w="118414" h="90620">
                <a:moveTo>
                  <a:pt x="85721" y="12566"/>
                </a:moveTo>
                <a:lnTo>
                  <a:pt x="13335" y="12566"/>
                </a:lnTo>
                <a:lnTo>
                  <a:pt x="22241" y="4559"/>
                </a:lnTo>
                <a:lnTo>
                  <a:pt x="34363" y="0"/>
                </a:lnTo>
                <a:lnTo>
                  <a:pt x="51532" y="1928"/>
                </a:lnTo>
                <a:lnTo>
                  <a:pt x="60424" y="8503"/>
                </a:lnTo>
                <a:lnTo>
                  <a:pt x="111120" y="8503"/>
                </a:lnTo>
                <a:lnTo>
                  <a:pt x="111816" y="8952"/>
                </a:lnTo>
                <a:lnTo>
                  <a:pt x="113234" y="12033"/>
                </a:lnTo>
                <a:lnTo>
                  <a:pt x="87299" y="12033"/>
                </a:lnTo>
                <a:lnTo>
                  <a:pt x="85721" y="12566"/>
                </a:lnTo>
                <a:close/>
              </a:path>
              <a:path w="118414" h="90620">
                <a:moveTo>
                  <a:pt x="111120" y="8503"/>
                </a:moveTo>
                <a:lnTo>
                  <a:pt x="60424" y="8503"/>
                </a:lnTo>
                <a:lnTo>
                  <a:pt x="70803" y="4298"/>
                </a:lnTo>
                <a:lnTo>
                  <a:pt x="83494" y="386"/>
                </a:lnTo>
                <a:lnTo>
                  <a:pt x="101276" y="2164"/>
                </a:lnTo>
                <a:lnTo>
                  <a:pt x="111120" y="8503"/>
                </a:lnTo>
                <a:close/>
              </a:path>
              <a:path w="118414" h="90620">
                <a:moveTo>
                  <a:pt x="14224" y="90620"/>
                </a:moveTo>
                <a:lnTo>
                  <a:pt x="0" y="90620"/>
                </a:lnTo>
                <a:lnTo>
                  <a:pt x="0" y="1720"/>
                </a:lnTo>
                <a:lnTo>
                  <a:pt x="9956" y="1720"/>
                </a:lnTo>
                <a:lnTo>
                  <a:pt x="12623" y="12566"/>
                </a:lnTo>
                <a:lnTo>
                  <a:pt x="85721" y="12566"/>
                </a:lnTo>
                <a:lnTo>
                  <a:pt x="81814" y="13887"/>
                </a:lnTo>
                <a:lnTo>
                  <a:pt x="43929" y="13887"/>
                </a:lnTo>
                <a:lnTo>
                  <a:pt x="26970" y="15394"/>
                </a:lnTo>
                <a:lnTo>
                  <a:pt x="17710" y="22151"/>
                </a:lnTo>
                <a:lnTo>
                  <a:pt x="14224" y="60039"/>
                </a:lnTo>
                <a:lnTo>
                  <a:pt x="14224" y="90620"/>
                </a:lnTo>
                <a:close/>
              </a:path>
              <a:path w="118414" h="90620">
                <a:moveTo>
                  <a:pt x="118414" y="90620"/>
                </a:moveTo>
                <a:lnTo>
                  <a:pt x="104190" y="90620"/>
                </a:lnTo>
                <a:lnTo>
                  <a:pt x="104190" y="37103"/>
                </a:lnTo>
                <a:lnTo>
                  <a:pt x="102473" y="21508"/>
                </a:lnTo>
                <a:lnTo>
                  <a:pt x="94152" y="12883"/>
                </a:lnTo>
                <a:lnTo>
                  <a:pt x="87299" y="12033"/>
                </a:lnTo>
                <a:lnTo>
                  <a:pt x="113234" y="12033"/>
                </a:lnTo>
                <a:lnTo>
                  <a:pt x="116921" y="20042"/>
                </a:lnTo>
                <a:lnTo>
                  <a:pt x="118395" y="34730"/>
                </a:lnTo>
                <a:lnTo>
                  <a:pt x="118414" y="63950"/>
                </a:lnTo>
                <a:lnTo>
                  <a:pt x="118414" y="90620"/>
                </a:lnTo>
                <a:close/>
              </a:path>
              <a:path w="118414" h="90620">
                <a:moveTo>
                  <a:pt x="66319" y="90620"/>
                </a:moveTo>
                <a:lnTo>
                  <a:pt x="52095" y="90620"/>
                </a:lnTo>
                <a:lnTo>
                  <a:pt x="52095" y="40303"/>
                </a:lnTo>
                <a:lnTo>
                  <a:pt x="50835" y="24140"/>
                </a:lnTo>
                <a:lnTo>
                  <a:pt x="43929" y="13887"/>
                </a:lnTo>
                <a:lnTo>
                  <a:pt x="81814" y="13887"/>
                </a:lnTo>
                <a:lnTo>
                  <a:pt x="73969" y="16537"/>
                </a:lnTo>
                <a:lnTo>
                  <a:pt x="67267" y="27768"/>
                </a:lnTo>
                <a:lnTo>
                  <a:pt x="66319" y="60928"/>
                </a:lnTo>
                <a:lnTo>
                  <a:pt x="66319" y="9062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148681" y="1862848"/>
            <a:ext cx="2752263" cy="1627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971185" y="190015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bk object 32"/>
          <p:cNvSpPr/>
          <p:nvPr/>
        </p:nvSpPr>
        <p:spPr>
          <a:xfrm>
            <a:off x="4068013" y="1864360"/>
            <a:ext cx="35026" cy="126593"/>
          </a:xfrm>
          <a:custGeom>
            <a:avLst/>
            <a:gdLst/>
            <a:ahLst/>
            <a:cxnLst/>
            <a:rect l="l" t="t" r="r" b="b"/>
            <a:pathLst>
              <a:path w="35026" h="126593">
                <a:moveTo>
                  <a:pt x="23291" y="126593"/>
                </a:moveTo>
                <a:lnTo>
                  <a:pt x="18313" y="126593"/>
                </a:lnTo>
                <a:lnTo>
                  <a:pt x="5343" y="122085"/>
                </a:lnTo>
                <a:lnTo>
                  <a:pt x="73" y="109046"/>
                </a:lnTo>
                <a:lnTo>
                  <a:pt x="0" y="53340"/>
                </a:lnTo>
                <a:lnTo>
                  <a:pt x="0" y="0"/>
                </a:lnTo>
                <a:lnTo>
                  <a:pt x="14224" y="0"/>
                </a:lnTo>
                <a:lnTo>
                  <a:pt x="14224" y="102590"/>
                </a:lnTo>
                <a:lnTo>
                  <a:pt x="18747" y="113087"/>
                </a:lnTo>
                <a:lnTo>
                  <a:pt x="30711" y="113136"/>
                </a:lnTo>
                <a:lnTo>
                  <a:pt x="35026" y="123393"/>
                </a:lnTo>
                <a:lnTo>
                  <a:pt x="31826" y="125171"/>
                </a:lnTo>
                <a:lnTo>
                  <a:pt x="23291" y="126593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bk object 33"/>
          <p:cNvSpPr/>
          <p:nvPr/>
        </p:nvSpPr>
        <p:spPr>
          <a:xfrm>
            <a:off x="4118330" y="1862937"/>
            <a:ext cx="17246" cy="125882"/>
          </a:xfrm>
          <a:custGeom>
            <a:avLst/>
            <a:gdLst/>
            <a:ahLst/>
            <a:cxnLst/>
            <a:rect l="l" t="t" r="r" b="b"/>
            <a:pathLst>
              <a:path w="17246" h="125882">
                <a:moveTo>
                  <a:pt x="17246" y="125882"/>
                </a:moveTo>
                <a:lnTo>
                  <a:pt x="3022" y="125882"/>
                </a:lnTo>
                <a:lnTo>
                  <a:pt x="3022" y="36982"/>
                </a:lnTo>
                <a:lnTo>
                  <a:pt x="17246" y="36982"/>
                </a:lnTo>
                <a:lnTo>
                  <a:pt x="17246" y="125882"/>
                </a:lnTo>
                <a:close/>
              </a:path>
              <a:path w="17246" h="125882">
                <a:moveTo>
                  <a:pt x="15113" y="19380"/>
                </a:moveTo>
                <a:lnTo>
                  <a:pt x="4267" y="19380"/>
                </a:lnTo>
                <a:lnTo>
                  <a:pt x="0" y="15290"/>
                </a:lnTo>
                <a:lnTo>
                  <a:pt x="0" y="4622"/>
                </a:lnTo>
                <a:lnTo>
                  <a:pt x="4267" y="0"/>
                </a:lnTo>
                <a:lnTo>
                  <a:pt x="15290" y="0"/>
                </a:lnTo>
                <a:lnTo>
                  <a:pt x="20091" y="4622"/>
                </a:lnTo>
                <a:lnTo>
                  <a:pt x="20091" y="15290"/>
                </a:lnTo>
                <a:lnTo>
                  <a:pt x="15113" y="193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bk object 34"/>
          <p:cNvSpPr/>
          <p:nvPr/>
        </p:nvSpPr>
        <p:spPr>
          <a:xfrm>
            <a:off x="4154246" y="187822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226255" y="1898200"/>
            <a:ext cx="41960" cy="90619"/>
          </a:xfrm>
          <a:custGeom>
            <a:avLst/>
            <a:gdLst/>
            <a:ahLst/>
            <a:cxnLst/>
            <a:rect l="l" t="t" r="r" b="b"/>
            <a:pathLst>
              <a:path w="41960" h="90619">
                <a:moveTo>
                  <a:pt x="40063" y="12565"/>
                </a:moveTo>
                <a:lnTo>
                  <a:pt x="13335" y="12565"/>
                </a:lnTo>
                <a:lnTo>
                  <a:pt x="20498" y="3873"/>
                </a:lnTo>
                <a:lnTo>
                  <a:pt x="31685" y="0"/>
                </a:lnTo>
                <a:lnTo>
                  <a:pt x="40063" y="12565"/>
                </a:lnTo>
                <a:close/>
              </a:path>
              <a:path w="41960" h="90619">
                <a:moveTo>
                  <a:pt x="14224" y="90619"/>
                </a:moveTo>
                <a:lnTo>
                  <a:pt x="0" y="90619"/>
                </a:lnTo>
                <a:lnTo>
                  <a:pt x="0" y="1719"/>
                </a:lnTo>
                <a:lnTo>
                  <a:pt x="9956" y="1719"/>
                </a:lnTo>
                <a:lnTo>
                  <a:pt x="12623" y="12565"/>
                </a:lnTo>
                <a:lnTo>
                  <a:pt x="40063" y="12565"/>
                </a:lnTo>
                <a:lnTo>
                  <a:pt x="40950" y="13895"/>
                </a:lnTo>
                <a:lnTo>
                  <a:pt x="28285" y="13895"/>
                </a:lnTo>
                <a:lnTo>
                  <a:pt x="17700" y="19310"/>
                </a:lnTo>
                <a:lnTo>
                  <a:pt x="14224" y="59504"/>
                </a:lnTo>
                <a:lnTo>
                  <a:pt x="14224" y="90619"/>
                </a:lnTo>
                <a:close/>
              </a:path>
              <a:path w="41960" h="90619">
                <a:moveTo>
                  <a:pt x="41960" y="15409"/>
                </a:moveTo>
                <a:lnTo>
                  <a:pt x="28285" y="13895"/>
                </a:lnTo>
                <a:lnTo>
                  <a:pt x="40950" y="13895"/>
                </a:lnTo>
                <a:lnTo>
                  <a:pt x="41960" y="1540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269816" y="1971573"/>
            <a:ext cx="23594" cy="43738"/>
          </a:xfrm>
          <a:custGeom>
            <a:avLst/>
            <a:gdLst/>
            <a:ahLst/>
            <a:cxnLst/>
            <a:rect l="l" t="t" r="r" b="b"/>
            <a:pathLst>
              <a:path w="23594" h="43738">
                <a:moveTo>
                  <a:pt x="6223" y="20447"/>
                </a:moveTo>
                <a:lnTo>
                  <a:pt x="1244" y="16357"/>
                </a:lnTo>
                <a:lnTo>
                  <a:pt x="1244" y="3911"/>
                </a:lnTo>
                <a:lnTo>
                  <a:pt x="5689" y="0"/>
                </a:lnTo>
                <a:lnTo>
                  <a:pt x="11379" y="0"/>
                </a:lnTo>
                <a:lnTo>
                  <a:pt x="21272" y="5521"/>
                </a:lnTo>
                <a:lnTo>
                  <a:pt x="23594" y="17815"/>
                </a:lnTo>
                <a:lnTo>
                  <a:pt x="23418" y="18491"/>
                </a:lnTo>
                <a:lnTo>
                  <a:pt x="12623" y="18491"/>
                </a:lnTo>
                <a:lnTo>
                  <a:pt x="6223" y="20447"/>
                </a:lnTo>
                <a:close/>
              </a:path>
              <a:path w="23594" h="43738">
                <a:moveTo>
                  <a:pt x="4445" y="43738"/>
                </a:moveTo>
                <a:lnTo>
                  <a:pt x="0" y="36804"/>
                </a:lnTo>
                <a:lnTo>
                  <a:pt x="7289" y="34315"/>
                </a:lnTo>
                <a:lnTo>
                  <a:pt x="12268" y="27025"/>
                </a:lnTo>
                <a:lnTo>
                  <a:pt x="12623" y="18491"/>
                </a:lnTo>
                <a:lnTo>
                  <a:pt x="23418" y="18491"/>
                </a:lnTo>
                <a:lnTo>
                  <a:pt x="20298" y="30476"/>
                </a:lnTo>
                <a:lnTo>
                  <a:pt x="13868" y="38404"/>
                </a:lnTo>
                <a:lnTo>
                  <a:pt x="9601" y="41960"/>
                </a:lnTo>
                <a:lnTo>
                  <a:pt x="4445" y="437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340700" y="1897787"/>
            <a:ext cx="56693" cy="92589"/>
          </a:xfrm>
          <a:custGeom>
            <a:avLst/>
            <a:gdLst/>
            <a:ahLst/>
            <a:cxnLst/>
            <a:rect l="l" t="t" r="r" b="b"/>
            <a:pathLst>
              <a:path w="56693" h="92589">
                <a:moveTo>
                  <a:pt x="51648" y="80663"/>
                </a:moveTo>
                <a:lnTo>
                  <a:pt x="24331" y="80663"/>
                </a:lnTo>
                <a:lnTo>
                  <a:pt x="36111" y="78727"/>
                </a:lnTo>
                <a:lnTo>
                  <a:pt x="42542" y="70815"/>
                </a:lnTo>
                <a:lnTo>
                  <a:pt x="37536" y="57864"/>
                </a:lnTo>
                <a:lnTo>
                  <a:pt x="26749" y="51530"/>
                </a:lnTo>
                <a:lnTo>
                  <a:pt x="14866" y="47051"/>
                </a:lnTo>
                <a:lnTo>
                  <a:pt x="4102" y="37932"/>
                </a:lnTo>
                <a:lnTo>
                  <a:pt x="0" y="26376"/>
                </a:lnTo>
                <a:lnTo>
                  <a:pt x="3307" y="11197"/>
                </a:lnTo>
                <a:lnTo>
                  <a:pt x="12734" y="2736"/>
                </a:lnTo>
                <a:lnTo>
                  <a:pt x="27407" y="0"/>
                </a:lnTo>
                <a:lnTo>
                  <a:pt x="41471" y="1224"/>
                </a:lnTo>
                <a:lnTo>
                  <a:pt x="52687" y="4726"/>
                </a:lnTo>
                <a:lnTo>
                  <a:pt x="51984" y="12356"/>
                </a:lnTo>
                <a:lnTo>
                  <a:pt x="28557" y="12356"/>
                </a:lnTo>
                <a:lnTo>
                  <a:pt x="17802" y="15033"/>
                </a:lnTo>
                <a:lnTo>
                  <a:pt x="20511" y="29759"/>
                </a:lnTo>
                <a:lnTo>
                  <a:pt x="29225" y="37256"/>
                </a:lnTo>
                <a:lnTo>
                  <a:pt x="39839" y="41849"/>
                </a:lnTo>
                <a:lnTo>
                  <a:pt x="51504" y="51396"/>
                </a:lnTo>
                <a:lnTo>
                  <a:pt x="56693" y="61600"/>
                </a:lnTo>
                <a:lnTo>
                  <a:pt x="53776" y="78011"/>
                </a:lnTo>
                <a:lnTo>
                  <a:pt x="51648" y="80663"/>
                </a:lnTo>
                <a:close/>
              </a:path>
              <a:path w="56693" h="92589">
                <a:moveTo>
                  <a:pt x="51518" y="17423"/>
                </a:moveTo>
                <a:lnTo>
                  <a:pt x="41464" y="13995"/>
                </a:lnTo>
                <a:lnTo>
                  <a:pt x="28557" y="12356"/>
                </a:lnTo>
                <a:lnTo>
                  <a:pt x="51984" y="12356"/>
                </a:lnTo>
                <a:lnTo>
                  <a:pt x="51518" y="17423"/>
                </a:lnTo>
                <a:close/>
              </a:path>
              <a:path w="56693" h="92589">
                <a:moveTo>
                  <a:pt x="33234" y="92589"/>
                </a:moveTo>
                <a:lnTo>
                  <a:pt x="16478" y="92199"/>
                </a:lnTo>
                <a:lnTo>
                  <a:pt x="4817" y="89885"/>
                </a:lnTo>
                <a:lnTo>
                  <a:pt x="1200" y="74496"/>
                </a:lnTo>
                <a:lnTo>
                  <a:pt x="11321" y="78595"/>
                </a:lnTo>
                <a:lnTo>
                  <a:pt x="24331" y="80663"/>
                </a:lnTo>
                <a:lnTo>
                  <a:pt x="51648" y="80663"/>
                </a:lnTo>
                <a:lnTo>
                  <a:pt x="45760" y="88002"/>
                </a:lnTo>
                <a:lnTo>
                  <a:pt x="33234" y="9258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414339" y="190015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505456" y="1864360"/>
            <a:ext cx="73309" cy="126205"/>
          </a:xfrm>
          <a:custGeom>
            <a:avLst/>
            <a:gdLst/>
            <a:ahLst/>
            <a:cxnLst/>
            <a:rect l="l" t="t" r="r" b="b"/>
            <a:pathLst>
              <a:path w="73309" h="126205">
                <a:moveTo>
                  <a:pt x="72385" y="36982"/>
                </a:moveTo>
                <a:lnTo>
                  <a:pt x="58161" y="36982"/>
                </a:lnTo>
                <a:lnTo>
                  <a:pt x="58161" y="0"/>
                </a:lnTo>
                <a:lnTo>
                  <a:pt x="72385" y="0"/>
                </a:lnTo>
                <a:lnTo>
                  <a:pt x="72385" y="36982"/>
                </a:lnTo>
                <a:close/>
              </a:path>
              <a:path w="73309" h="126205">
                <a:moveTo>
                  <a:pt x="39607" y="126205"/>
                </a:moveTo>
                <a:lnTo>
                  <a:pt x="22620" y="123921"/>
                </a:lnTo>
                <a:lnTo>
                  <a:pt x="10909" y="117627"/>
                </a:lnTo>
                <a:lnTo>
                  <a:pt x="3644" y="107554"/>
                </a:lnTo>
                <a:lnTo>
                  <a:pt x="0" y="93933"/>
                </a:lnTo>
                <a:lnTo>
                  <a:pt x="797" y="74228"/>
                </a:lnTo>
                <a:lnTo>
                  <a:pt x="18782" y="39219"/>
                </a:lnTo>
                <a:lnTo>
                  <a:pt x="39492" y="33959"/>
                </a:lnTo>
                <a:lnTo>
                  <a:pt x="48382" y="33959"/>
                </a:lnTo>
                <a:lnTo>
                  <a:pt x="51760" y="34671"/>
                </a:lnTo>
                <a:lnTo>
                  <a:pt x="58161" y="36982"/>
                </a:lnTo>
                <a:lnTo>
                  <a:pt x="72385" y="36982"/>
                </a:lnTo>
                <a:lnTo>
                  <a:pt x="72385" y="46405"/>
                </a:lnTo>
                <a:lnTo>
                  <a:pt x="40025" y="46405"/>
                </a:lnTo>
                <a:lnTo>
                  <a:pt x="26304" y="49630"/>
                </a:lnTo>
                <a:lnTo>
                  <a:pt x="17841" y="58850"/>
                </a:lnTo>
                <a:lnTo>
                  <a:pt x="14145" y="73380"/>
                </a:lnTo>
                <a:lnTo>
                  <a:pt x="13889" y="80365"/>
                </a:lnTo>
                <a:lnTo>
                  <a:pt x="15588" y="96396"/>
                </a:lnTo>
                <a:lnTo>
                  <a:pt x="21483" y="108337"/>
                </a:lnTo>
                <a:lnTo>
                  <a:pt x="33265" y="113972"/>
                </a:lnTo>
                <a:lnTo>
                  <a:pt x="58666" y="113972"/>
                </a:lnTo>
                <a:lnTo>
                  <a:pt x="52140" y="121104"/>
                </a:lnTo>
                <a:lnTo>
                  <a:pt x="39607" y="126205"/>
                </a:lnTo>
                <a:close/>
              </a:path>
              <a:path w="73309" h="126205">
                <a:moveTo>
                  <a:pt x="58666" y="113972"/>
                </a:moveTo>
                <a:lnTo>
                  <a:pt x="33265" y="113972"/>
                </a:lnTo>
                <a:lnTo>
                  <a:pt x="48565" y="110729"/>
                </a:lnTo>
                <a:lnTo>
                  <a:pt x="56301" y="101372"/>
                </a:lnTo>
                <a:lnTo>
                  <a:pt x="58161" y="73075"/>
                </a:lnTo>
                <a:lnTo>
                  <a:pt x="58161" y="51028"/>
                </a:lnTo>
                <a:lnTo>
                  <a:pt x="53360" y="47472"/>
                </a:lnTo>
                <a:lnTo>
                  <a:pt x="48738" y="46405"/>
                </a:lnTo>
                <a:lnTo>
                  <a:pt x="72385" y="46405"/>
                </a:lnTo>
                <a:lnTo>
                  <a:pt x="72386" y="93933"/>
                </a:lnTo>
                <a:lnTo>
                  <a:pt x="72530" y="107328"/>
                </a:lnTo>
                <a:lnTo>
                  <a:pt x="72842" y="112191"/>
                </a:lnTo>
                <a:lnTo>
                  <a:pt x="60295" y="112191"/>
                </a:lnTo>
                <a:lnTo>
                  <a:pt x="58666" y="113972"/>
                </a:lnTo>
                <a:close/>
              </a:path>
              <a:path w="73309" h="126205">
                <a:moveTo>
                  <a:pt x="64562" y="124815"/>
                </a:moveTo>
                <a:lnTo>
                  <a:pt x="61006" y="112191"/>
                </a:lnTo>
                <a:lnTo>
                  <a:pt x="72842" y="112191"/>
                </a:lnTo>
                <a:lnTo>
                  <a:pt x="73309" y="119455"/>
                </a:lnTo>
                <a:lnTo>
                  <a:pt x="64562" y="12481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647620" y="1864360"/>
            <a:ext cx="73309" cy="126205"/>
          </a:xfrm>
          <a:custGeom>
            <a:avLst/>
            <a:gdLst/>
            <a:ahLst/>
            <a:cxnLst/>
            <a:rect l="l" t="t" r="r" b="b"/>
            <a:pathLst>
              <a:path w="73309" h="126205">
                <a:moveTo>
                  <a:pt x="72385" y="36982"/>
                </a:moveTo>
                <a:lnTo>
                  <a:pt x="58161" y="36982"/>
                </a:lnTo>
                <a:lnTo>
                  <a:pt x="58161" y="0"/>
                </a:lnTo>
                <a:lnTo>
                  <a:pt x="72385" y="0"/>
                </a:lnTo>
                <a:lnTo>
                  <a:pt x="72385" y="36982"/>
                </a:lnTo>
                <a:close/>
              </a:path>
              <a:path w="73309" h="126205">
                <a:moveTo>
                  <a:pt x="39607" y="126205"/>
                </a:moveTo>
                <a:lnTo>
                  <a:pt x="22620" y="123921"/>
                </a:lnTo>
                <a:lnTo>
                  <a:pt x="10909" y="117627"/>
                </a:lnTo>
                <a:lnTo>
                  <a:pt x="3644" y="107554"/>
                </a:lnTo>
                <a:lnTo>
                  <a:pt x="0" y="93933"/>
                </a:lnTo>
                <a:lnTo>
                  <a:pt x="797" y="74228"/>
                </a:lnTo>
                <a:lnTo>
                  <a:pt x="18782" y="39219"/>
                </a:lnTo>
                <a:lnTo>
                  <a:pt x="39492" y="33959"/>
                </a:lnTo>
                <a:lnTo>
                  <a:pt x="48382" y="33959"/>
                </a:lnTo>
                <a:lnTo>
                  <a:pt x="51760" y="34671"/>
                </a:lnTo>
                <a:lnTo>
                  <a:pt x="58161" y="36982"/>
                </a:lnTo>
                <a:lnTo>
                  <a:pt x="72385" y="36982"/>
                </a:lnTo>
                <a:lnTo>
                  <a:pt x="72385" y="46405"/>
                </a:lnTo>
                <a:lnTo>
                  <a:pt x="40025" y="46405"/>
                </a:lnTo>
                <a:lnTo>
                  <a:pt x="26304" y="49630"/>
                </a:lnTo>
                <a:lnTo>
                  <a:pt x="17841" y="58850"/>
                </a:lnTo>
                <a:lnTo>
                  <a:pt x="14145" y="73380"/>
                </a:lnTo>
                <a:lnTo>
                  <a:pt x="13889" y="80365"/>
                </a:lnTo>
                <a:lnTo>
                  <a:pt x="15588" y="96396"/>
                </a:lnTo>
                <a:lnTo>
                  <a:pt x="21483" y="108337"/>
                </a:lnTo>
                <a:lnTo>
                  <a:pt x="33265" y="113972"/>
                </a:lnTo>
                <a:lnTo>
                  <a:pt x="58666" y="113972"/>
                </a:lnTo>
                <a:lnTo>
                  <a:pt x="52140" y="121104"/>
                </a:lnTo>
                <a:lnTo>
                  <a:pt x="39607" y="126205"/>
                </a:lnTo>
                <a:close/>
              </a:path>
              <a:path w="73309" h="126205">
                <a:moveTo>
                  <a:pt x="58666" y="113972"/>
                </a:moveTo>
                <a:lnTo>
                  <a:pt x="33265" y="113972"/>
                </a:lnTo>
                <a:lnTo>
                  <a:pt x="48565" y="110729"/>
                </a:lnTo>
                <a:lnTo>
                  <a:pt x="56301" y="101372"/>
                </a:lnTo>
                <a:lnTo>
                  <a:pt x="58161" y="73075"/>
                </a:lnTo>
                <a:lnTo>
                  <a:pt x="58161" y="51028"/>
                </a:lnTo>
                <a:lnTo>
                  <a:pt x="53360" y="47472"/>
                </a:lnTo>
                <a:lnTo>
                  <a:pt x="48738" y="46405"/>
                </a:lnTo>
                <a:lnTo>
                  <a:pt x="72385" y="46405"/>
                </a:lnTo>
                <a:lnTo>
                  <a:pt x="72386" y="93933"/>
                </a:lnTo>
                <a:lnTo>
                  <a:pt x="72530" y="107328"/>
                </a:lnTo>
                <a:lnTo>
                  <a:pt x="72842" y="112191"/>
                </a:lnTo>
                <a:lnTo>
                  <a:pt x="60295" y="112191"/>
                </a:lnTo>
                <a:lnTo>
                  <a:pt x="58666" y="113972"/>
                </a:lnTo>
                <a:close/>
              </a:path>
              <a:path w="73309" h="126205">
                <a:moveTo>
                  <a:pt x="64562" y="124815"/>
                </a:moveTo>
                <a:lnTo>
                  <a:pt x="61006" y="112191"/>
                </a:lnTo>
                <a:lnTo>
                  <a:pt x="72842" y="112191"/>
                </a:lnTo>
                <a:lnTo>
                  <a:pt x="73309" y="119455"/>
                </a:lnTo>
                <a:lnTo>
                  <a:pt x="64562" y="12481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747386" y="1862937"/>
            <a:ext cx="17246" cy="125882"/>
          </a:xfrm>
          <a:custGeom>
            <a:avLst/>
            <a:gdLst/>
            <a:ahLst/>
            <a:cxnLst/>
            <a:rect l="l" t="t" r="r" b="b"/>
            <a:pathLst>
              <a:path w="17246" h="125882">
                <a:moveTo>
                  <a:pt x="17246" y="125882"/>
                </a:moveTo>
                <a:lnTo>
                  <a:pt x="3022" y="125882"/>
                </a:lnTo>
                <a:lnTo>
                  <a:pt x="3022" y="36982"/>
                </a:lnTo>
                <a:lnTo>
                  <a:pt x="17246" y="36982"/>
                </a:lnTo>
                <a:lnTo>
                  <a:pt x="17246" y="125882"/>
                </a:lnTo>
                <a:close/>
              </a:path>
              <a:path w="17246" h="125882">
                <a:moveTo>
                  <a:pt x="15113" y="19380"/>
                </a:moveTo>
                <a:lnTo>
                  <a:pt x="4267" y="19380"/>
                </a:lnTo>
                <a:lnTo>
                  <a:pt x="0" y="15290"/>
                </a:lnTo>
                <a:lnTo>
                  <a:pt x="0" y="4622"/>
                </a:lnTo>
                <a:lnTo>
                  <a:pt x="4267" y="0"/>
                </a:lnTo>
                <a:lnTo>
                  <a:pt x="15290" y="0"/>
                </a:lnTo>
                <a:lnTo>
                  <a:pt x="20091" y="4622"/>
                </a:lnTo>
                <a:lnTo>
                  <a:pt x="20091" y="15290"/>
                </a:lnTo>
                <a:lnTo>
                  <a:pt x="15113" y="193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788575" y="189913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883226" y="1898199"/>
            <a:ext cx="118414" cy="90620"/>
          </a:xfrm>
          <a:custGeom>
            <a:avLst/>
            <a:gdLst/>
            <a:ahLst/>
            <a:cxnLst/>
            <a:rect l="l" t="t" r="r" b="b"/>
            <a:pathLst>
              <a:path w="118414" h="90620">
                <a:moveTo>
                  <a:pt x="85721" y="12566"/>
                </a:moveTo>
                <a:lnTo>
                  <a:pt x="13335" y="12566"/>
                </a:lnTo>
                <a:lnTo>
                  <a:pt x="22241" y="4559"/>
                </a:lnTo>
                <a:lnTo>
                  <a:pt x="34363" y="0"/>
                </a:lnTo>
                <a:lnTo>
                  <a:pt x="51532" y="1928"/>
                </a:lnTo>
                <a:lnTo>
                  <a:pt x="60424" y="8503"/>
                </a:lnTo>
                <a:lnTo>
                  <a:pt x="111120" y="8503"/>
                </a:lnTo>
                <a:lnTo>
                  <a:pt x="111816" y="8952"/>
                </a:lnTo>
                <a:lnTo>
                  <a:pt x="113234" y="12033"/>
                </a:lnTo>
                <a:lnTo>
                  <a:pt x="87299" y="12033"/>
                </a:lnTo>
                <a:lnTo>
                  <a:pt x="85721" y="12566"/>
                </a:lnTo>
                <a:close/>
              </a:path>
              <a:path w="118414" h="90620">
                <a:moveTo>
                  <a:pt x="111120" y="8503"/>
                </a:moveTo>
                <a:lnTo>
                  <a:pt x="60424" y="8503"/>
                </a:lnTo>
                <a:lnTo>
                  <a:pt x="70803" y="4298"/>
                </a:lnTo>
                <a:lnTo>
                  <a:pt x="83494" y="386"/>
                </a:lnTo>
                <a:lnTo>
                  <a:pt x="101276" y="2164"/>
                </a:lnTo>
                <a:lnTo>
                  <a:pt x="111120" y="8503"/>
                </a:lnTo>
                <a:close/>
              </a:path>
              <a:path w="118414" h="90620">
                <a:moveTo>
                  <a:pt x="14224" y="90620"/>
                </a:moveTo>
                <a:lnTo>
                  <a:pt x="0" y="90620"/>
                </a:lnTo>
                <a:lnTo>
                  <a:pt x="0" y="1720"/>
                </a:lnTo>
                <a:lnTo>
                  <a:pt x="9956" y="1720"/>
                </a:lnTo>
                <a:lnTo>
                  <a:pt x="12623" y="12566"/>
                </a:lnTo>
                <a:lnTo>
                  <a:pt x="85721" y="12566"/>
                </a:lnTo>
                <a:lnTo>
                  <a:pt x="81814" y="13887"/>
                </a:lnTo>
                <a:lnTo>
                  <a:pt x="43929" y="13887"/>
                </a:lnTo>
                <a:lnTo>
                  <a:pt x="26970" y="15394"/>
                </a:lnTo>
                <a:lnTo>
                  <a:pt x="17710" y="22151"/>
                </a:lnTo>
                <a:lnTo>
                  <a:pt x="14224" y="60039"/>
                </a:lnTo>
                <a:lnTo>
                  <a:pt x="14224" y="90620"/>
                </a:lnTo>
                <a:close/>
              </a:path>
              <a:path w="118414" h="90620">
                <a:moveTo>
                  <a:pt x="118414" y="90620"/>
                </a:moveTo>
                <a:lnTo>
                  <a:pt x="104190" y="90620"/>
                </a:lnTo>
                <a:lnTo>
                  <a:pt x="104190" y="37103"/>
                </a:lnTo>
                <a:lnTo>
                  <a:pt x="102473" y="21508"/>
                </a:lnTo>
                <a:lnTo>
                  <a:pt x="94152" y="12883"/>
                </a:lnTo>
                <a:lnTo>
                  <a:pt x="87299" y="12033"/>
                </a:lnTo>
                <a:lnTo>
                  <a:pt x="113234" y="12033"/>
                </a:lnTo>
                <a:lnTo>
                  <a:pt x="116921" y="20042"/>
                </a:lnTo>
                <a:lnTo>
                  <a:pt x="118395" y="34730"/>
                </a:lnTo>
                <a:lnTo>
                  <a:pt x="118414" y="63950"/>
                </a:lnTo>
                <a:lnTo>
                  <a:pt x="118414" y="90620"/>
                </a:lnTo>
                <a:close/>
              </a:path>
              <a:path w="118414" h="90620">
                <a:moveTo>
                  <a:pt x="66319" y="90620"/>
                </a:moveTo>
                <a:lnTo>
                  <a:pt x="52095" y="90620"/>
                </a:lnTo>
                <a:lnTo>
                  <a:pt x="52095" y="40303"/>
                </a:lnTo>
                <a:lnTo>
                  <a:pt x="50835" y="24140"/>
                </a:lnTo>
                <a:lnTo>
                  <a:pt x="43929" y="13887"/>
                </a:lnTo>
                <a:lnTo>
                  <a:pt x="81814" y="13887"/>
                </a:lnTo>
                <a:lnTo>
                  <a:pt x="73969" y="16537"/>
                </a:lnTo>
                <a:lnTo>
                  <a:pt x="67267" y="27768"/>
                </a:lnTo>
                <a:lnTo>
                  <a:pt x="66319" y="60928"/>
                </a:lnTo>
                <a:lnTo>
                  <a:pt x="66319" y="9062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bk object 44"/>
          <p:cNvSpPr/>
          <p:nvPr/>
        </p:nvSpPr>
        <p:spPr>
          <a:xfrm>
            <a:off x="5075910" y="1897786"/>
            <a:ext cx="71297" cy="91033"/>
          </a:xfrm>
          <a:custGeom>
            <a:avLst/>
            <a:gdLst/>
            <a:ahLst/>
            <a:cxnLst/>
            <a:rect l="l" t="t" r="r" b="b"/>
            <a:pathLst>
              <a:path w="71297" h="91033">
                <a:moveTo>
                  <a:pt x="66720" y="12979"/>
                </a:moveTo>
                <a:lnTo>
                  <a:pt x="13335" y="12979"/>
                </a:lnTo>
                <a:lnTo>
                  <a:pt x="22135" y="5119"/>
                </a:lnTo>
                <a:lnTo>
                  <a:pt x="34698" y="583"/>
                </a:lnTo>
                <a:lnTo>
                  <a:pt x="41960" y="0"/>
                </a:lnTo>
                <a:lnTo>
                  <a:pt x="57086" y="2922"/>
                </a:lnTo>
                <a:lnTo>
                  <a:pt x="66186" y="11322"/>
                </a:lnTo>
                <a:lnTo>
                  <a:pt x="66720" y="12979"/>
                </a:lnTo>
                <a:close/>
              </a:path>
              <a:path w="71297" h="91033">
                <a:moveTo>
                  <a:pt x="14224" y="91033"/>
                </a:moveTo>
                <a:lnTo>
                  <a:pt x="0" y="91033"/>
                </a:lnTo>
                <a:lnTo>
                  <a:pt x="0" y="2133"/>
                </a:lnTo>
                <a:lnTo>
                  <a:pt x="9956" y="2133"/>
                </a:lnTo>
                <a:lnTo>
                  <a:pt x="12623" y="12979"/>
                </a:lnTo>
                <a:lnTo>
                  <a:pt x="66720" y="12979"/>
                </a:lnTo>
                <a:lnTo>
                  <a:pt x="67213" y="14507"/>
                </a:lnTo>
                <a:lnTo>
                  <a:pt x="47758" y="14507"/>
                </a:lnTo>
                <a:lnTo>
                  <a:pt x="30301" y="15354"/>
                </a:lnTo>
                <a:lnTo>
                  <a:pt x="19826" y="20976"/>
                </a:lnTo>
                <a:lnTo>
                  <a:pt x="14491" y="29458"/>
                </a:lnTo>
                <a:lnTo>
                  <a:pt x="14224" y="60629"/>
                </a:lnTo>
                <a:lnTo>
                  <a:pt x="14224" y="91033"/>
                </a:lnTo>
                <a:close/>
              </a:path>
              <a:path w="71297" h="91033">
                <a:moveTo>
                  <a:pt x="71297" y="91033"/>
                </a:moveTo>
                <a:lnTo>
                  <a:pt x="57073" y="91033"/>
                </a:lnTo>
                <a:lnTo>
                  <a:pt x="57073" y="40360"/>
                </a:lnTo>
                <a:lnTo>
                  <a:pt x="55149" y="24166"/>
                </a:lnTo>
                <a:lnTo>
                  <a:pt x="47758" y="14507"/>
                </a:lnTo>
                <a:lnTo>
                  <a:pt x="67213" y="14507"/>
                </a:lnTo>
                <a:lnTo>
                  <a:pt x="70486" y="24648"/>
                </a:lnTo>
                <a:lnTo>
                  <a:pt x="71297" y="64185"/>
                </a:lnTo>
                <a:lnTo>
                  <a:pt x="71297" y="91033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bk object 45"/>
          <p:cNvSpPr/>
          <p:nvPr/>
        </p:nvSpPr>
        <p:spPr>
          <a:xfrm>
            <a:off x="5169230" y="189854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bk object 46"/>
          <p:cNvSpPr/>
          <p:nvPr/>
        </p:nvSpPr>
        <p:spPr>
          <a:xfrm>
            <a:off x="5268467" y="1897786"/>
            <a:ext cx="71297" cy="91033"/>
          </a:xfrm>
          <a:custGeom>
            <a:avLst/>
            <a:gdLst/>
            <a:ahLst/>
            <a:cxnLst/>
            <a:rect l="l" t="t" r="r" b="b"/>
            <a:pathLst>
              <a:path w="71297" h="91033">
                <a:moveTo>
                  <a:pt x="66720" y="12979"/>
                </a:moveTo>
                <a:lnTo>
                  <a:pt x="13335" y="12979"/>
                </a:lnTo>
                <a:lnTo>
                  <a:pt x="22135" y="5119"/>
                </a:lnTo>
                <a:lnTo>
                  <a:pt x="34698" y="583"/>
                </a:lnTo>
                <a:lnTo>
                  <a:pt x="41960" y="0"/>
                </a:lnTo>
                <a:lnTo>
                  <a:pt x="57086" y="2922"/>
                </a:lnTo>
                <a:lnTo>
                  <a:pt x="66186" y="11322"/>
                </a:lnTo>
                <a:lnTo>
                  <a:pt x="66720" y="12979"/>
                </a:lnTo>
                <a:close/>
              </a:path>
              <a:path w="71297" h="91033">
                <a:moveTo>
                  <a:pt x="14224" y="91033"/>
                </a:moveTo>
                <a:lnTo>
                  <a:pt x="0" y="91033"/>
                </a:lnTo>
                <a:lnTo>
                  <a:pt x="0" y="2133"/>
                </a:lnTo>
                <a:lnTo>
                  <a:pt x="9956" y="2133"/>
                </a:lnTo>
                <a:lnTo>
                  <a:pt x="12623" y="12979"/>
                </a:lnTo>
                <a:lnTo>
                  <a:pt x="66720" y="12979"/>
                </a:lnTo>
                <a:lnTo>
                  <a:pt x="67213" y="14507"/>
                </a:lnTo>
                <a:lnTo>
                  <a:pt x="47758" y="14507"/>
                </a:lnTo>
                <a:lnTo>
                  <a:pt x="30301" y="15354"/>
                </a:lnTo>
                <a:lnTo>
                  <a:pt x="19826" y="20976"/>
                </a:lnTo>
                <a:lnTo>
                  <a:pt x="14491" y="29458"/>
                </a:lnTo>
                <a:lnTo>
                  <a:pt x="14224" y="60629"/>
                </a:lnTo>
                <a:lnTo>
                  <a:pt x="14224" y="91033"/>
                </a:lnTo>
                <a:close/>
              </a:path>
              <a:path w="71297" h="91033">
                <a:moveTo>
                  <a:pt x="71297" y="91033"/>
                </a:moveTo>
                <a:lnTo>
                  <a:pt x="57073" y="91033"/>
                </a:lnTo>
                <a:lnTo>
                  <a:pt x="57073" y="40360"/>
                </a:lnTo>
                <a:lnTo>
                  <a:pt x="55149" y="24166"/>
                </a:lnTo>
                <a:lnTo>
                  <a:pt x="47758" y="14507"/>
                </a:lnTo>
                <a:lnTo>
                  <a:pt x="67213" y="14507"/>
                </a:lnTo>
                <a:lnTo>
                  <a:pt x="70486" y="24648"/>
                </a:lnTo>
                <a:lnTo>
                  <a:pt x="71297" y="64185"/>
                </a:lnTo>
                <a:lnTo>
                  <a:pt x="71297" y="91033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bk object 47"/>
          <p:cNvSpPr/>
          <p:nvPr/>
        </p:nvSpPr>
        <p:spPr>
          <a:xfrm>
            <a:off x="5364302" y="1899920"/>
            <a:ext cx="71797" cy="91033"/>
          </a:xfrm>
          <a:custGeom>
            <a:avLst/>
            <a:gdLst/>
            <a:ahLst/>
            <a:cxnLst/>
            <a:rect l="l" t="t" r="r" b="b"/>
            <a:pathLst>
              <a:path w="71797" h="91033">
                <a:moveTo>
                  <a:pt x="28981" y="91033"/>
                </a:moveTo>
                <a:lnTo>
                  <a:pt x="13967" y="88083"/>
                </a:lnTo>
                <a:lnTo>
                  <a:pt x="4943" y="79640"/>
                </a:lnTo>
                <a:lnTo>
                  <a:pt x="724" y="66317"/>
                </a:lnTo>
                <a:lnTo>
                  <a:pt x="0" y="26847"/>
                </a:lnTo>
                <a:lnTo>
                  <a:pt x="0" y="0"/>
                </a:lnTo>
                <a:lnTo>
                  <a:pt x="14224" y="0"/>
                </a:lnTo>
                <a:lnTo>
                  <a:pt x="14224" y="50673"/>
                </a:lnTo>
                <a:lnTo>
                  <a:pt x="15776" y="66614"/>
                </a:lnTo>
                <a:lnTo>
                  <a:pt x="22901" y="76719"/>
                </a:lnTo>
                <a:lnTo>
                  <a:pt x="56002" y="76719"/>
                </a:lnTo>
                <a:lnTo>
                  <a:pt x="49645" y="84110"/>
                </a:lnTo>
                <a:lnTo>
                  <a:pt x="37957" y="89968"/>
                </a:lnTo>
                <a:lnTo>
                  <a:pt x="28981" y="91033"/>
                </a:lnTo>
                <a:close/>
              </a:path>
              <a:path w="71797" h="91033">
                <a:moveTo>
                  <a:pt x="56002" y="76719"/>
                </a:moveTo>
                <a:lnTo>
                  <a:pt x="22901" y="76719"/>
                </a:lnTo>
                <a:lnTo>
                  <a:pt x="40273" y="75300"/>
                </a:lnTo>
                <a:lnTo>
                  <a:pt x="50051" y="69035"/>
                </a:lnTo>
                <a:lnTo>
                  <a:pt x="55434" y="59895"/>
                </a:lnTo>
                <a:lnTo>
                  <a:pt x="55651" y="29692"/>
                </a:lnTo>
                <a:lnTo>
                  <a:pt x="55651" y="0"/>
                </a:lnTo>
                <a:lnTo>
                  <a:pt x="69875" y="0"/>
                </a:lnTo>
                <a:lnTo>
                  <a:pt x="70011" y="12778"/>
                </a:lnTo>
                <a:lnTo>
                  <a:pt x="69921" y="25787"/>
                </a:lnTo>
                <a:lnTo>
                  <a:pt x="69769" y="38864"/>
                </a:lnTo>
                <a:lnTo>
                  <a:pt x="69717" y="51850"/>
                </a:lnTo>
                <a:lnTo>
                  <a:pt x="69928" y="64584"/>
                </a:lnTo>
                <a:lnTo>
                  <a:pt x="70461" y="74853"/>
                </a:lnTo>
                <a:lnTo>
                  <a:pt x="57607" y="74853"/>
                </a:lnTo>
                <a:lnTo>
                  <a:pt x="56002" y="76719"/>
                </a:lnTo>
                <a:close/>
              </a:path>
              <a:path w="71797" h="91033">
                <a:moveTo>
                  <a:pt x="62052" y="88900"/>
                </a:moveTo>
                <a:lnTo>
                  <a:pt x="58496" y="74853"/>
                </a:lnTo>
                <a:lnTo>
                  <a:pt x="70461" y="74853"/>
                </a:lnTo>
                <a:lnTo>
                  <a:pt x="70567" y="76907"/>
                </a:lnTo>
                <a:lnTo>
                  <a:pt x="71797" y="88657"/>
                </a:lnTo>
                <a:lnTo>
                  <a:pt x="62052" y="8890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bk object 48"/>
          <p:cNvSpPr/>
          <p:nvPr/>
        </p:nvSpPr>
        <p:spPr>
          <a:xfrm>
            <a:off x="5461558" y="1898199"/>
            <a:ext cx="118414" cy="90620"/>
          </a:xfrm>
          <a:custGeom>
            <a:avLst/>
            <a:gdLst/>
            <a:ahLst/>
            <a:cxnLst/>
            <a:rect l="l" t="t" r="r" b="b"/>
            <a:pathLst>
              <a:path w="118414" h="90620">
                <a:moveTo>
                  <a:pt x="85721" y="12566"/>
                </a:moveTo>
                <a:lnTo>
                  <a:pt x="13335" y="12566"/>
                </a:lnTo>
                <a:lnTo>
                  <a:pt x="22241" y="4559"/>
                </a:lnTo>
                <a:lnTo>
                  <a:pt x="34363" y="0"/>
                </a:lnTo>
                <a:lnTo>
                  <a:pt x="51532" y="1928"/>
                </a:lnTo>
                <a:lnTo>
                  <a:pt x="60424" y="8503"/>
                </a:lnTo>
                <a:lnTo>
                  <a:pt x="111120" y="8503"/>
                </a:lnTo>
                <a:lnTo>
                  <a:pt x="111816" y="8952"/>
                </a:lnTo>
                <a:lnTo>
                  <a:pt x="113234" y="12033"/>
                </a:lnTo>
                <a:lnTo>
                  <a:pt x="87299" y="12033"/>
                </a:lnTo>
                <a:lnTo>
                  <a:pt x="85721" y="12566"/>
                </a:lnTo>
                <a:close/>
              </a:path>
              <a:path w="118414" h="90620">
                <a:moveTo>
                  <a:pt x="111120" y="8503"/>
                </a:moveTo>
                <a:lnTo>
                  <a:pt x="60424" y="8503"/>
                </a:lnTo>
                <a:lnTo>
                  <a:pt x="70803" y="4298"/>
                </a:lnTo>
                <a:lnTo>
                  <a:pt x="83494" y="386"/>
                </a:lnTo>
                <a:lnTo>
                  <a:pt x="101276" y="2164"/>
                </a:lnTo>
                <a:lnTo>
                  <a:pt x="111120" y="8503"/>
                </a:lnTo>
                <a:close/>
              </a:path>
              <a:path w="118414" h="90620">
                <a:moveTo>
                  <a:pt x="14224" y="90620"/>
                </a:moveTo>
                <a:lnTo>
                  <a:pt x="0" y="90620"/>
                </a:lnTo>
                <a:lnTo>
                  <a:pt x="0" y="1720"/>
                </a:lnTo>
                <a:lnTo>
                  <a:pt x="9956" y="1720"/>
                </a:lnTo>
                <a:lnTo>
                  <a:pt x="12623" y="12566"/>
                </a:lnTo>
                <a:lnTo>
                  <a:pt x="85721" y="12566"/>
                </a:lnTo>
                <a:lnTo>
                  <a:pt x="81814" y="13887"/>
                </a:lnTo>
                <a:lnTo>
                  <a:pt x="43929" y="13887"/>
                </a:lnTo>
                <a:lnTo>
                  <a:pt x="26970" y="15394"/>
                </a:lnTo>
                <a:lnTo>
                  <a:pt x="17710" y="22151"/>
                </a:lnTo>
                <a:lnTo>
                  <a:pt x="14224" y="60039"/>
                </a:lnTo>
                <a:lnTo>
                  <a:pt x="14224" y="90620"/>
                </a:lnTo>
                <a:close/>
              </a:path>
              <a:path w="118414" h="90620">
                <a:moveTo>
                  <a:pt x="118414" y="90620"/>
                </a:moveTo>
                <a:lnTo>
                  <a:pt x="104190" y="90620"/>
                </a:lnTo>
                <a:lnTo>
                  <a:pt x="104190" y="37103"/>
                </a:lnTo>
                <a:lnTo>
                  <a:pt x="102473" y="21508"/>
                </a:lnTo>
                <a:lnTo>
                  <a:pt x="94152" y="12883"/>
                </a:lnTo>
                <a:lnTo>
                  <a:pt x="87299" y="12033"/>
                </a:lnTo>
                <a:lnTo>
                  <a:pt x="113234" y="12033"/>
                </a:lnTo>
                <a:lnTo>
                  <a:pt x="116921" y="20042"/>
                </a:lnTo>
                <a:lnTo>
                  <a:pt x="118395" y="34730"/>
                </a:lnTo>
                <a:lnTo>
                  <a:pt x="118414" y="63950"/>
                </a:lnTo>
                <a:lnTo>
                  <a:pt x="118414" y="90620"/>
                </a:lnTo>
                <a:close/>
              </a:path>
              <a:path w="118414" h="90620">
                <a:moveTo>
                  <a:pt x="66319" y="90620"/>
                </a:moveTo>
                <a:lnTo>
                  <a:pt x="52095" y="90620"/>
                </a:lnTo>
                <a:lnTo>
                  <a:pt x="52095" y="40303"/>
                </a:lnTo>
                <a:lnTo>
                  <a:pt x="50835" y="24140"/>
                </a:lnTo>
                <a:lnTo>
                  <a:pt x="43929" y="13887"/>
                </a:lnTo>
                <a:lnTo>
                  <a:pt x="81814" y="13887"/>
                </a:lnTo>
                <a:lnTo>
                  <a:pt x="73969" y="16537"/>
                </a:lnTo>
                <a:lnTo>
                  <a:pt x="67267" y="27768"/>
                </a:lnTo>
                <a:lnTo>
                  <a:pt x="66319" y="60928"/>
                </a:lnTo>
                <a:lnTo>
                  <a:pt x="66319" y="9062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bk object 49"/>
          <p:cNvSpPr/>
          <p:nvPr/>
        </p:nvSpPr>
        <p:spPr>
          <a:xfrm>
            <a:off x="5594375" y="1899920"/>
            <a:ext cx="79121" cy="126238"/>
          </a:xfrm>
          <a:custGeom>
            <a:avLst/>
            <a:gdLst/>
            <a:ahLst/>
            <a:cxnLst/>
            <a:rect l="l" t="t" r="r" b="b"/>
            <a:pathLst>
              <a:path w="79121" h="126238">
                <a:moveTo>
                  <a:pt x="38569" y="113436"/>
                </a:moveTo>
                <a:lnTo>
                  <a:pt x="20091" y="113436"/>
                </a:lnTo>
                <a:lnTo>
                  <a:pt x="23647" y="111658"/>
                </a:lnTo>
                <a:lnTo>
                  <a:pt x="28092" y="107035"/>
                </a:lnTo>
                <a:lnTo>
                  <a:pt x="31115" y="103479"/>
                </a:lnTo>
                <a:lnTo>
                  <a:pt x="33782" y="97434"/>
                </a:lnTo>
                <a:lnTo>
                  <a:pt x="35737" y="88900"/>
                </a:lnTo>
                <a:lnTo>
                  <a:pt x="0" y="0"/>
                </a:lnTo>
                <a:lnTo>
                  <a:pt x="16357" y="0"/>
                </a:lnTo>
                <a:lnTo>
                  <a:pt x="20654" y="11874"/>
                </a:lnTo>
                <a:lnTo>
                  <a:pt x="25083" y="23620"/>
                </a:lnTo>
                <a:lnTo>
                  <a:pt x="29531" y="35357"/>
                </a:lnTo>
                <a:lnTo>
                  <a:pt x="33882" y="47204"/>
                </a:lnTo>
                <a:lnTo>
                  <a:pt x="38022" y="59279"/>
                </a:lnTo>
                <a:lnTo>
                  <a:pt x="41837" y="71701"/>
                </a:lnTo>
                <a:lnTo>
                  <a:pt x="43561" y="74676"/>
                </a:lnTo>
                <a:lnTo>
                  <a:pt x="54525" y="74676"/>
                </a:lnTo>
                <a:lnTo>
                  <a:pt x="51188" y="84523"/>
                </a:lnTo>
                <a:lnTo>
                  <a:pt x="47050" y="96409"/>
                </a:lnTo>
                <a:lnTo>
                  <a:pt x="41650" y="108842"/>
                </a:lnTo>
                <a:lnTo>
                  <a:pt x="38569" y="113436"/>
                </a:lnTo>
                <a:close/>
              </a:path>
              <a:path w="79121" h="126238">
                <a:moveTo>
                  <a:pt x="54525" y="74676"/>
                </a:moveTo>
                <a:lnTo>
                  <a:pt x="43561" y="74676"/>
                </a:lnTo>
                <a:lnTo>
                  <a:pt x="46489" y="61968"/>
                </a:lnTo>
                <a:lnTo>
                  <a:pt x="49787" y="49605"/>
                </a:lnTo>
                <a:lnTo>
                  <a:pt x="53337" y="37476"/>
                </a:lnTo>
                <a:lnTo>
                  <a:pt x="57021" y="25466"/>
                </a:lnTo>
                <a:lnTo>
                  <a:pt x="60724" y="13465"/>
                </a:lnTo>
                <a:lnTo>
                  <a:pt x="64328" y="1360"/>
                </a:lnTo>
                <a:lnTo>
                  <a:pt x="79121" y="0"/>
                </a:lnTo>
                <a:lnTo>
                  <a:pt x="75096" y="12057"/>
                </a:lnTo>
                <a:lnTo>
                  <a:pt x="71118" y="24158"/>
                </a:lnTo>
                <a:lnTo>
                  <a:pt x="63215" y="48401"/>
                </a:lnTo>
                <a:lnTo>
                  <a:pt x="59250" y="60496"/>
                </a:lnTo>
                <a:lnTo>
                  <a:pt x="55248" y="72545"/>
                </a:lnTo>
                <a:lnTo>
                  <a:pt x="54525" y="74676"/>
                </a:lnTo>
                <a:close/>
              </a:path>
              <a:path w="79121" h="126238">
                <a:moveTo>
                  <a:pt x="27381" y="126238"/>
                </a:moveTo>
                <a:lnTo>
                  <a:pt x="17780" y="126060"/>
                </a:lnTo>
                <a:lnTo>
                  <a:pt x="11557" y="123571"/>
                </a:lnTo>
                <a:lnTo>
                  <a:pt x="14046" y="111302"/>
                </a:lnTo>
                <a:lnTo>
                  <a:pt x="20091" y="113436"/>
                </a:lnTo>
                <a:lnTo>
                  <a:pt x="38569" y="113436"/>
                </a:lnTo>
                <a:lnTo>
                  <a:pt x="34756" y="119121"/>
                </a:lnTo>
                <a:lnTo>
                  <a:pt x="27381" y="1262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bk object 50"/>
          <p:cNvSpPr/>
          <p:nvPr/>
        </p:nvSpPr>
        <p:spPr>
          <a:xfrm>
            <a:off x="5725055" y="190015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bk object 51"/>
          <p:cNvSpPr/>
          <p:nvPr/>
        </p:nvSpPr>
        <p:spPr>
          <a:xfrm>
            <a:off x="5820283" y="1862937"/>
            <a:ext cx="17246" cy="125882"/>
          </a:xfrm>
          <a:custGeom>
            <a:avLst/>
            <a:gdLst/>
            <a:ahLst/>
            <a:cxnLst/>
            <a:rect l="l" t="t" r="r" b="b"/>
            <a:pathLst>
              <a:path w="17246" h="125882">
                <a:moveTo>
                  <a:pt x="17246" y="125882"/>
                </a:moveTo>
                <a:lnTo>
                  <a:pt x="3022" y="125882"/>
                </a:lnTo>
                <a:lnTo>
                  <a:pt x="3022" y="36982"/>
                </a:lnTo>
                <a:lnTo>
                  <a:pt x="17246" y="36982"/>
                </a:lnTo>
                <a:lnTo>
                  <a:pt x="17246" y="125882"/>
                </a:lnTo>
                <a:close/>
              </a:path>
              <a:path w="17246" h="125882">
                <a:moveTo>
                  <a:pt x="15113" y="19380"/>
                </a:moveTo>
                <a:lnTo>
                  <a:pt x="4267" y="19380"/>
                </a:lnTo>
                <a:lnTo>
                  <a:pt x="0" y="15290"/>
                </a:lnTo>
                <a:lnTo>
                  <a:pt x="0" y="4622"/>
                </a:lnTo>
                <a:lnTo>
                  <a:pt x="4267" y="0"/>
                </a:lnTo>
                <a:lnTo>
                  <a:pt x="15290" y="0"/>
                </a:lnTo>
                <a:lnTo>
                  <a:pt x="20091" y="4622"/>
                </a:lnTo>
                <a:lnTo>
                  <a:pt x="20091" y="15290"/>
                </a:lnTo>
                <a:lnTo>
                  <a:pt x="15113" y="193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bk object 52"/>
          <p:cNvSpPr/>
          <p:nvPr/>
        </p:nvSpPr>
        <p:spPr>
          <a:xfrm>
            <a:off x="5867933" y="1898200"/>
            <a:ext cx="41960" cy="90619"/>
          </a:xfrm>
          <a:custGeom>
            <a:avLst/>
            <a:gdLst/>
            <a:ahLst/>
            <a:cxnLst/>
            <a:rect l="l" t="t" r="r" b="b"/>
            <a:pathLst>
              <a:path w="41960" h="90619">
                <a:moveTo>
                  <a:pt x="40063" y="12565"/>
                </a:moveTo>
                <a:lnTo>
                  <a:pt x="13335" y="12565"/>
                </a:lnTo>
                <a:lnTo>
                  <a:pt x="20498" y="3873"/>
                </a:lnTo>
                <a:lnTo>
                  <a:pt x="31685" y="0"/>
                </a:lnTo>
                <a:lnTo>
                  <a:pt x="40063" y="12565"/>
                </a:lnTo>
                <a:close/>
              </a:path>
              <a:path w="41960" h="90619">
                <a:moveTo>
                  <a:pt x="14224" y="90619"/>
                </a:moveTo>
                <a:lnTo>
                  <a:pt x="0" y="90619"/>
                </a:lnTo>
                <a:lnTo>
                  <a:pt x="0" y="1719"/>
                </a:lnTo>
                <a:lnTo>
                  <a:pt x="9956" y="1719"/>
                </a:lnTo>
                <a:lnTo>
                  <a:pt x="12623" y="12565"/>
                </a:lnTo>
                <a:lnTo>
                  <a:pt x="40063" y="12565"/>
                </a:lnTo>
                <a:lnTo>
                  <a:pt x="40950" y="13895"/>
                </a:lnTo>
                <a:lnTo>
                  <a:pt x="28285" y="13895"/>
                </a:lnTo>
                <a:lnTo>
                  <a:pt x="17700" y="19310"/>
                </a:lnTo>
                <a:lnTo>
                  <a:pt x="14224" y="59504"/>
                </a:lnTo>
                <a:lnTo>
                  <a:pt x="14224" y="90619"/>
                </a:lnTo>
                <a:close/>
              </a:path>
              <a:path w="41960" h="90619">
                <a:moveTo>
                  <a:pt x="41960" y="15409"/>
                </a:moveTo>
                <a:lnTo>
                  <a:pt x="28285" y="13895"/>
                </a:lnTo>
                <a:lnTo>
                  <a:pt x="40950" y="13895"/>
                </a:lnTo>
                <a:lnTo>
                  <a:pt x="41960" y="1540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bk object 53"/>
          <p:cNvSpPr/>
          <p:nvPr/>
        </p:nvSpPr>
        <p:spPr>
          <a:xfrm>
            <a:off x="5928385" y="1898199"/>
            <a:ext cx="118414" cy="90620"/>
          </a:xfrm>
          <a:custGeom>
            <a:avLst/>
            <a:gdLst/>
            <a:ahLst/>
            <a:cxnLst/>
            <a:rect l="l" t="t" r="r" b="b"/>
            <a:pathLst>
              <a:path w="118414" h="90620">
                <a:moveTo>
                  <a:pt x="85721" y="12566"/>
                </a:moveTo>
                <a:lnTo>
                  <a:pt x="13335" y="12566"/>
                </a:lnTo>
                <a:lnTo>
                  <a:pt x="22241" y="4559"/>
                </a:lnTo>
                <a:lnTo>
                  <a:pt x="34363" y="0"/>
                </a:lnTo>
                <a:lnTo>
                  <a:pt x="51532" y="1928"/>
                </a:lnTo>
                <a:lnTo>
                  <a:pt x="60424" y="8503"/>
                </a:lnTo>
                <a:lnTo>
                  <a:pt x="111120" y="8503"/>
                </a:lnTo>
                <a:lnTo>
                  <a:pt x="111816" y="8952"/>
                </a:lnTo>
                <a:lnTo>
                  <a:pt x="113234" y="12033"/>
                </a:lnTo>
                <a:lnTo>
                  <a:pt x="87299" y="12033"/>
                </a:lnTo>
                <a:lnTo>
                  <a:pt x="85721" y="12566"/>
                </a:lnTo>
                <a:close/>
              </a:path>
              <a:path w="118414" h="90620">
                <a:moveTo>
                  <a:pt x="111120" y="8503"/>
                </a:moveTo>
                <a:lnTo>
                  <a:pt x="60424" y="8503"/>
                </a:lnTo>
                <a:lnTo>
                  <a:pt x="70803" y="4298"/>
                </a:lnTo>
                <a:lnTo>
                  <a:pt x="83494" y="386"/>
                </a:lnTo>
                <a:lnTo>
                  <a:pt x="101276" y="2164"/>
                </a:lnTo>
                <a:lnTo>
                  <a:pt x="111120" y="8503"/>
                </a:lnTo>
                <a:close/>
              </a:path>
              <a:path w="118414" h="90620">
                <a:moveTo>
                  <a:pt x="14224" y="90620"/>
                </a:moveTo>
                <a:lnTo>
                  <a:pt x="0" y="90620"/>
                </a:lnTo>
                <a:lnTo>
                  <a:pt x="0" y="1720"/>
                </a:lnTo>
                <a:lnTo>
                  <a:pt x="9956" y="1720"/>
                </a:lnTo>
                <a:lnTo>
                  <a:pt x="12623" y="12566"/>
                </a:lnTo>
                <a:lnTo>
                  <a:pt x="85721" y="12566"/>
                </a:lnTo>
                <a:lnTo>
                  <a:pt x="81814" y="13887"/>
                </a:lnTo>
                <a:lnTo>
                  <a:pt x="43929" y="13887"/>
                </a:lnTo>
                <a:lnTo>
                  <a:pt x="26970" y="15394"/>
                </a:lnTo>
                <a:lnTo>
                  <a:pt x="17710" y="22151"/>
                </a:lnTo>
                <a:lnTo>
                  <a:pt x="14224" y="60039"/>
                </a:lnTo>
                <a:lnTo>
                  <a:pt x="14224" y="90620"/>
                </a:lnTo>
                <a:close/>
              </a:path>
              <a:path w="118414" h="90620">
                <a:moveTo>
                  <a:pt x="118414" y="90620"/>
                </a:moveTo>
                <a:lnTo>
                  <a:pt x="104190" y="90620"/>
                </a:lnTo>
                <a:lnTo>
                  <a:pt x="104190" y="37103"/>
                </a:lnTo>
                <a:lnTo>
                  <a:pt x="102473" y="21508"/>
                </a:lnTo>
                <a:lnTo>
                  <a:pt x="94152" y="12883"/>
                </a:lnTo>
                <a:lnTo>
                  <a:pt x="87299" y="12033"/>
                </a:lnTo>
                <a:lnTo>
                  <a:pt x="113234" y="12033"/>
                </a:lnTo>
                <a:lnTo>
                  <a:pt x="116921" y="20042"/>
                </a:lnTo>
                <a:lnTo>
                  <a:pt x="118395" y="34730"/>
                </a:lnTo>
                <a:lnTo>
                  <a:pt x="118414" y="63950"/>
                </a:lnTo>
                <a:lnTo>
                  <a:pt x="118414" y="90620"/>
                </a:lnTo>
                <a:close/>
              </a:path>
              <a:path w="118414" h="90620">
                <a:moveTo>
                  <a:pt x="66319" y="90620"/>
                </a:moveTo>
                <a:lnTo>
                  <a:pt x="52095" y="90620"/>
                </a:lnTo>
                <a:lnTo>
                  <a:pt x="52095" y="40303"/>
                </a:lnTo>
                <a:lnTo>
                  <a:pt x="50835" y="24140"/>
                </a:lnTo>
                <a:lnTo>
                  <a:pt x="43929" y="13887"/>
                </a:lnTo>
                <a:lnTo>
                  <a:pt x="81814" y="13887"/>
                </a:lnTo>
                <a:lnTo>
                  <a:pt x="73969" y="16537"/>
                </a:lnTo>
                <a:lnTo>
                  <a:pt x="67267" y="27768"/>
                </a:lnTo>
                <a:lnTo>
                  <a:pt x="66319" y="60928"/>
                </a:lnTo>
                <a:lnTo>
                  <a:pt x="66319" y="9062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bk object 54"/>
          <p:cNvSpPr/>
          <p:nvPr/>
        </p:nvSpPr>
        <p:spPr>
          <a:xfrm>
            <a:off x="6068821" y="189854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bk object 55"/>
          <p:cNvSpPr/>
          <p:nvPr/>
        </p:nvSpPr>
        <p:spPr>
          <a:xfrm>
            <a:off x="6163949" y="1864360"/>
            <a:ext cx="73309" cy="126205"/>
          </a:xfrm>
          <a:custGeom>
            <a:avLst/>
            <a:gdLst/>
            <a:ahLst/>
            <a:cxnLst/>
            <a:rect l="l" t="t" r="r" b="b"/>
            <a:pathLst>
              <a:path w="73309" h="126205">
                <a:moveTo>
                  <a:pt x="72385" y="36982"/>
                </a:moveTo>
                <a:lnTo>
                  <a:pt x="58161" y="36982"/>
                </a:lnTo>
                <a:lnTo>
                  <a:pt x="58161" y="0"/>
                </a:lnTo>
                <a:lnTo>
                  <a:pt x="72385" y="0"/>
                </a:lnTo>
                <a:lnTo>
                  <a:pt x="72385" y="36982"/>
                </a:lnTo>
                <a:close/>
              </a:path>
              <a:path w="73309" h="126205">
                <a:moveTo>
                  <a:pt x="39607" y="126205"/>
                </a:moveTo>
                <a:lnTo>
                  <a:pt x="22620" y="123921"/>
                </a:lnTo>
                <a:lnTo>
                  <a:pt x="10909" y="117627"/>
                </a:lnTo>
                <a:lnTo>
                  <a:pt x="3644" y="107554"/>
                </a:lnTo>
                <a:lnTo>
                  <a:pt x="0" y="93933"/>
                </a:lnTo>
                <a:lnTo>
                  <a:pt x="797" y="74228"/>
                </a:lnTo>
                <a:lnTo>
                  <a:pt x="18782" y="39219"/>
                </a:lnTo>
                <a:lnTo>
                  <a:pt x="39492" y="33959"/>
                </a:lnTo>
                <a:lnTo>
                  <a:pt x="48382" y="33959"/>
                </a:lnTo>
                <a:lnTo>
                  <a:pt x="51760" y="34671"/>
                </a:lnTo>
                <a:lnTo>
                  <a:pt x="58161" y="36982"/>
                </a:lnTo>
                <a:lnTo>
                  <a:pt x="72385" y="36982"/>
                </a:lnTo>
                <a:lnTo>
                  <a:pt x="72385" y="46405"/>
                </a:lnTo>
                <a:lnTo>
                  <a:pt x="40025" y="46405"/>
                </a:lnTo>
                <a:lnTo>
                  <a:pt x="26304" y="49630"/>
                </a:lnTo>
                <a:lnTo>
                  <a:pt x="17841" y="58850"/>
                </a:lnTo>
                <a:lnTo>
                  <a:pt x="14145" y="73380"/>
                </a:lnTo>
                <a:lnTo>
                  <a:pt x="13889" y="80365"/>
                </a:lnTo>
                <a:lnTo>
                  <a:pt x="15588" y="96396"/>
                </a:lnTo>
                <a:lnTo>
                  <a:pt x="21483" y="108337"/>
                </a:lnTo>
                <a:lnTo>
                  <a:pt x="33265" y="113972"/>
                </a:lnTo>
                <a:lnTo>
                  <a:pt x="58666" y="113972"/>
                </a:lnTo>
                <a:lnTo>
                  <a:pt x="52140" y="121104"/>
                </a:lnTo>
                <a:lnTo>
                  <a:pt x="39607" y="126205"/>
                </a:lnTo>
                <a:close/>
              </a:path>
              <a:path w="73309" h="126205">
                <a:moveTo>
                  <a:pt x="58666" y="113972"/>
                </a:moveTo>
                <a:lnTo>
                  <a:pt x="33265" y="113972"/>
                </a:lnTo>
                <a:lnTo>
                  <a:pt x="48565" y="110729"/>
                </a:lnTo>
                <a:lnTo>
                  <a:pt x="56301" y="101372"/>
                </a:lnTo>
                <a:lnTo>
                  <a:pt x="58161" y="73075"/>
                </a:lnTo>
                <a:lnTo>
                  <a:pt x="58161" y="51028"/>
                </a:lnTo>
                <a:lnTo>
                  <a:pt x="53360" y="47472"/>
                </a:lnTo>
                <a:lnTo>
                  <a:pt x="48738" y="46405"/>
                </a:lnTo>
                <a:lnTo>
                  <a:pt x="72385" y="46405"/>
                </a:lnTo>
                <a:lnTo>
                  <a:pt x="72386" y="93933"/>
                </a:lnTo>
                <a:lnTo>
                  <a:pt x="72530" y="107328"/>
                </a:lnTo>
                <a:lnTo>
                  <a:pt x="72842" y="112191"/>
                </a:lnTo>
                <a:lnTo>
                  <a:pt x="60295" y="112191"/>
                </a:lnTo>
                <a:lnTo>
                  <a:pt x="58666" y="113972"/>
                </a:lnTo>
                <a:close/>
              </a:path>
              <a:path w="73309" h="126205">
                <a:moveTo>
                  <a:pt x="64562" y="124815"/>
                </a:moveTo>
                <a:lnTo>
                  <a:pt x="61006" y="112191"/>
                </a:lnTo>
                <a:lnTo>
                  <a:pt x="72842" y="112191"/>
                </a:lnTo>
                <a:lnTo>
                  <a:pt x="73309" y="119455"/>
                </a:lnTo>
                <a:lnTo>
                  <a:pt x="64562" y="12481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bk object 56"/>
          <p:cNvSpPr/>
          <p:nvPr/>
        </p:nvSpPr>
        <p:spPr>
          <a:xfrm>
            <a:off x="116255" y="210809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bk object 57"/>
          <p:cNvSpPr/>
          <p:nvPr/>
        </p:nvSpPr>
        <p:spPr>
          <a:xfrm>
            <a:off x="181404" y="213002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bk object 58"/>
          <p:cNvSpPr/>
          <p:nvPr/>
        </p:nvSpPr>
        <p:spPr>
          <a:xfrm>
            <a:off x="276631" y="2128068"/>
            <a:ext cx="118414" cy="90620"/>
          </a:xfrm>
          <a:custGeom>
            <a:avLst/>
            <a:gdLst/>
            <a:ahLst/>
            <a:cxnLst/>
            <a:rect l="l" t="t" r="r" b="b"/>
            <a:pathLst>
              <a:path w="118414" h="90620">
                <a:moveTo>
                  <a:pt x="85721" y="12566"/>
                </a:moveTo>
                <a:lnTo>
                  <a:pt x="13335" y="12566"/>
                </a:lnTo>
                <a:lnTo>
                  <a:pt x="22241" y="4559"/>
                </a:lnTo>
                <a:lnTo>
                  <a:pt x="34363" y="0"/>
                </a:lnTo>
                <a:lnTo>
                  <a:pt x="51532" y="1928"/>
                </a:lnTo>
                <a:lnTo>
                  <a:pt x="60424" y="8503"/>
                </a:lnTo>
                <a:lnTo>
                  <a:pt x="111120" y="8503"/>
                </a:lnTo>
                <a:lnTo>
                  <a:pt x="111816" y="8952"/>
                </a:lnTo>
                <a:lnTo>
                  <a:pt x="113234" y="12033"/>
                </a:lnTo>
                <a:lnTo>
                  <a:pt x="87299" y="12033"/>
                </a:lnTo>
                <a:lnTo>
                  <a:pt x="85721" y="12566"/>
                </a:lnTo>
                <a:close/>
              </a:path>
              <a:path w="118414" h="90620">
                <a:moveTo>
                  <a:pt x="111120" y="8503"/>
                </a:moveTo>
                <a:lnTo>
                  <a:pt x="60424" y="8503"/>
                </a:lnTo>
                <a:lnTo>
                  <a:pt x="70803" y="4298"/>
                </a:lnTo>
                <a:lnTo>
                  <a:pt x="83494" y="386"/>
                </a:lnTo>
                <a:lnTo>
                  <a:pt x="101276" y="2164"/>
                </a:lnTo>
                <a:lnTo>
                  <a:pt x="111120" y="8503"/>
                </a:lnTo>
                <a:close/>
              </a:path>
              <a:path w="118414" h="90620">
                <a:moveTo>
                  <a:pt x="14224" y="90620"/>
                </a:moveTo>
                <a:lnTo>
                  <a:pt x="0" y="90620"/>
                </a:lnTo>
                <a:lnTo>
                  <a:pt x="0" y="1720"/>
                </a:lnTo>
                <a:lnTo>
                  <a:pt x="9956" y="1720"/>
                </a:lnTo>
                <a:lnTo>
                  <a:pt x="12623" y="12566"/>
                </a:lnTo>
                <a:lnTo>
                  <a:pt x="85721" y="12566"/>
                </a:lnTo>
                <a:lnTo>
                  <a:pt x="81814" y="13887"/>
                </a:lnTo>
                <a:lnTo>
                  <a:pt x="43929" y="13887"/>
                </a:lnTo>
                <a:lnTo>
                  <a:pt x="26970" y="15394"/>
                </a:lnTo>
                <a:lnTo>
                  <a:pt x="17710" y="22151"/>
                </a:lnTo>
                <a:lnTo>
                  <a:pt x="14224" y="60039"/>
                </a:lnTo>
                <a:lnTo>
                  <a:pt x="14224" y="90620"/>
                </a:lnTo>
                <a:close/>
              </a:path>
              <a:path w="118414" h="90620">
                <a:moveTo>
                  <a:pt x="118414" y="90620"/>
                </a:moveTo>
                <a:lnTo>
                  <a:pt x="104190" y="90620"/>
                </a:lnTo>
                <a:lnTo>
                  <a:pt x="104190" y="37103"/>
                </a:lnTo>
                <a:lnTo>
                  <a:pt x="102473" y="21508"/>
                </a:lnTo>
                <a:lnTo>
                  <a:pt x="94152" y="12883"/>
                </a:lnTo>
                <a:lnTo>
                  <a:pt x="87299" y="12033"/>
                </a:lnTo>
                <a:lnTo>
                  <a:pt x="113234" y="12033"/>
                </a:lnTo>
                <a:lnTo>
                  <a:pt x="116921" y="20042"/>
                </a:lnTo>
                <a:lnTo>
                  <a:pt x="118395" y="34730"/>
                </a:lnTo>
                <a:lnTo>
                  <a:pt x="118414" y="63950"/>
                </a:lnTo>
                <a:lnTo>
                  <a:pt x="118414" y="90620"/>
                </a:lnTo>
                <a:close/>
              </a:path>
              <a:path w="118414" h="90620">
                <a:moveTo>
                  <a:pt x="66319" y="90620"/>
                </a:moveTo>
                <a:lnTo>
                  <a:pt x="52095" y="90620"/>
                </a:lnTo>
                <a:lnTo>
                  <a:pt x="52095" y="40303"/>
                </a:lnTo>
                <a:lnTo>
                  <a:pt x="50835" y="24140"/>
                </a:lnTo>
                <a:lnTo>
                  <a:pt x="43929" y="13887"/>
                </a:lnTo>
                <a:lnTo>
                  <a:pt x="81814" y="13887"/>
                </a:lnTo>
                <a:lnTo>
                  <a:pt x="73969" y="16537"/>
                </a:lnTo>
                <a:lnTo>
                  <a:pt x="67267" y="27768"/>
                </a:lnTo>
                <a:lnTo>
                  <a:pt x="66319" y="60928"/>
                </a:lnTo>
                <a:lnTo>
                  <a:pt x="66319" y="9062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bk object 59"/>
          <p:cNvSpPr/>
          <p:nvPr/>
        </p:nvSpPr>
        <p:spPr>
          <a:xfrm>
            <a:off x="421005" y="2127832"/>
            <a:ext cx="73185" cy="126417"/>
          </a:xfrm>
          <a:custGeom>
            <a:avLst/>
            <a:gdLst/>
            <a:ahLst/>
            <a:cxnLst/>
            <a:rect l="l" t="t" r="r" b="b"/>
            <a:pathLst>
              <a:path w="73185" h="126417">
                <a:moveTo>
                  <a:pt x="36730" y="12625"/>
                </a:moveTo>
                <a:lnTo>
                  <a:pt x="13157" y="12625"/>
                </a:lnTo>
                <a:lnTo>
                  <a:pt x="21869" y="4115"/>
                </a:lnTo>
                <a:lnTo>
                  <a:pt x="34805" y="0"/>
                </a:lnTo>
                <a:lnTo>
                  <a:pt x="51361" y="2044"/>
                </a:lnTo>
                <a:lnTo>
                  <a:pt x="62777" y="8294"/>
                </a:lnTo>
                <a:lnTo>
                  <a:pt x="65533" y="12330"/>
                </a:lnTo>
                <a:lnTo>
                  <a:pt x="37947" y="12330"/>
                </a:lnTo>
                <a:lnTo>
                  <a:pt x="36730" y="12625"/>
                </a:lnTo>
                <a:close/>
              </a:path>
              <a:path w="73185" h="126417">
                <a:moveTo>
                  <a:pt x="14224" y="126417"/>
                </a:moveTo>
                <a:lnTo>
                  <a:pt x="0" y="126417"/>
                </a:lnTo>
                <a:lnTo>
                  <a:pt x="0" y="1957"/>
                </a:lnTo>
                <a:lnTo>
                  <a:pt x="9779" y="1957"/>
                </a:lnTo>
                <a:lnTo>
                  <a:pt x="12446" y="12625"/>
                </a:lnTo>
                <a:lnTo>
                  <a:pt x="36730" y="12625"/>
                </a:lnTo>
                <a:lnTo>
                  <a:pt x="23286" y="15880"/>
                </a:lnTo>
                <a:lnTo>
                  <a:pt x="15829" y="25838"/>
                </a:lnTo>
                <a:lnTo>
                  <a:pt x="14224" y="53341"/>
                </a:lnTo>
                <a:lnTo>
                  <a:pt x="14224" y="75388"/>
                </a:lnTo>
                <a:lnTo>
                  <a:pt x="19024" y="78944"/>
                </a:lnTo>
                <a:lnTo>
                  <a:pt x="23647" y="80722"/>
                </a:lnTo>
                <a:lnTo>
                  <a:pt x="61371" y="80722"/>
                </a:lnTo>
                <a:lnTo>
                  <a:pt x="54337" y="87432"/>
                </a:lnTo>
                <a:lnTo>
                  <a:pt x="49394" y="89435"/>
                </a:lnTo>
                <a:lnTo>
                  <a:pt x="14224" y="89435"/>
                </a:lnTo>
                <a:lnTo>
                  <a:pt x="14224" y="126417"/>
                </a:lnTo>
                <a:close/>
              </a:path>
              <a:path w="73185" h="126417">
                <a:moveTo>
                  <a:pt x="61371" y="80722"/>
                </a:moveTo>
                <a:lnTo>
                  <a:pt x="23647" y="80722"/>
                </a:lnTo>
                <a:lnTo>
                  <a:pt x="32359" y="80545"/>
                </a:lnTo>
                <a:lnTo>
                  <a:pt x="45586" y="77000"/>
                </a:lnTo>
                <a:lnTo>
                  <a:pt x="54259" y="67733"/>
                </a:lnTo>
                <a:lnTo>
                  <a:pt x="58520" y="53895"/>
                </a:lnTo>
                <a:lnTo>
                  <a:pt x="59029" y="44451"/>
                </a:lnTo>
                <a:lnTo>
                  <a:pt x="57146" y="28522"/>
                </a:lnTo>
                <a:lnTo>
                  <a:pt x="50693" y="17194"/>
                </a:lnTo>
                <a:lnTo>
                  <a:pt x="37947" y="12330"/>
                </a:lnTo>
                <a:lnTo>
                  <a:pt x="65533" y="12330"/>
                </a:lnTo>
                <a:lnTo>
                  <a:pt x="69802" y="18583"/>
                </a:lnTo>
                <a:lnTo>
                  <a:pt x="73185" y="32744"/>
                </a:lnTo>
                <a:lnTo>
                  <a:pt x="72263" y="51970"/>
                </a:lnTo>
                <a:lnTo>
                  <a:pt x="68843" y="67472"/>
                </a:lnTo>
                <a:lnTo>
                  <a:pt x="62882" y="79281"/>
                </a:lnTo>
                <a:lnTo>
                  <a:pt x="61371" y="80722"/>
                </a:lnTo>
                <a:close/>
              </a:path>
              <a:path w="73185" h="126417">
                <a:moveTo>
                  <a:pt x="32893" y="92991"/>
                </a:moveTo>
                <a:lnTo>
                  <a:pt x="23825" y="92991"/>
                </a:lnTo>
                <a:lnTo>
                  <a:pt x="20624" y="92102"/>
                </a:lnTo>
                <a:lnTo>
                  <a:pt x="14224" y="89435"/>
                </a:lnTo>
                <a:lnTo>
                  <a:pt x="49394" y="89435"/>
                </a:lnTo>
                <a:lnTo>
                  <a:pt x="43167" y="91957"/>
                </a:lnTo>
                <a:lnTo>
                  <a:pt x="32893" y="9299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bk object 60"/>
          <p:cNvSpPr/>
          <p:nvPr/>
        </p:nvSpPr>
        <p:spPr>
          <a:xfrm>
            <a:off x="513257" y="212841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bk object 61"/>
          <p:cNvSpPr/>
          <p:nvPr/>
        </p:nvSpPr>
        <p:spPr>
          <a:xfrm>
            <a:off x="612495" y="2128070"/>
            <a:ext cx="41960" cy="90619"/>
          </a:xfrm>
          <a:custGeom>
            <a:avLst/>
            <a:gdLst/>
            <a:ahLst/>
            <a:cxnLst/>
            <a:rect l="l" t="t" r="r" b="b"/>
            <a:pathLst>
              <a:path w="41960" h="90619">
                <a:moveTo>
                  <a:pt x="40063" y="12565"/>
                </a:moveTo>
                <a:lnTo>
                  <a:pt x="13335" y="12565"/>
                </a:lnTo>
                <a:lnTo>
                  <a:pt x="20498" y="3873"/>
                </a:lnTo>
                <a:lnTo>
                  <a:pt x="31685" y="0"/>
                </a:lnTo>
                <a:lnTo>
                  <a:pt x="40063" y="12565"/>
                </a:lnTo>
                <a:close/>
              </a:path>
              <a:path w="41960" h="90619">
                <a:moveTo>
                  <a:pt x="14224" y="90619"/>
                </a:moveTo>
                <a:lnTo>
                  <a:pt x="0" y="90619"/>
                </a:lnTo>
                <a:lnTo>
                  <a:pt x="0" y="1719"/>
                </a:lnTo>
                <a:lnTo>
                  <a:pt x="9956" y="1719"/>
                </a:lnTo>
                <a:lnTo>
                  <a:pt x="12623" y="12565"/>
                </a:lnTo>
                <a:lnTo>
                  <a:pt x="40063" y="12565"/>
                </a:lnTo>
                <a:lnTo>
                  <a:pt x="40950" y="13895"/>
                </a:lnTo>
                <a:lnTo>
                  <a:pt x="28285" y="13895"/>
                </a:lnTo>
                <a:lnTo>
                  <a:pt x="17700" y="19310"/>
                </a:lnTo>
                <a:lnTo>
                  <a:pt x="14224" y="59504"/>
                </a:lnTo>
                <a:lnTo>
                  <a:pt x="14224" y="90619"/>
                </a:lnTo>
                <a:close/>
              </a:path>
              <a:path w="41960" h="90619">
                <a:moveTo>
                  <a:pt x="41960" y="15409"/>
                </a:moveTo>
                <a:lnTo>
                  <a:pt x="28285" y="13895"/>
                </a:lnTo>
                <a:lnTo>
                  <a:pt x="40950" y="13895"/>
                </a:lnTo>
                <a:lnTo>
                  <a:pt x="41960" y="1540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bk object 62"/>
          <p:cNvSpPr/>
          <p:nvPr/>
        </p:nvSpPr>
        <p:spPr>
          <a:xfrm>
            <a:off x="719810" y="2092807"/>
            <a:ext cx="17246" cy="125882"/>
          </a:xfrm>
          <a:custGeom>
            <a:avLst/>
            <a:gdLst/>
            <a:ahLst/>
            <a:cxnLst/>
            <a:rect l="l" t="t" r="r" b="b"/>
            <a:pathLst>
              <a:path w="17246" h="125882">
                <a:moveTo>
                  <a:pt x="17246" y="125882"/>
                </a:moveTo>
                <a:lnTo>
                  <a:pt x="3022" y="125882"/>
                </a:lnTo>
                <a:lnTo>
                  <a:pt x="3022" y="36982"/>
                </a:lnTo>
                <a:lnTo>
                  <a:pt x="17246" y="36982"/>
                </a:lnTo>
                <a:lnTo>
                  <a:pt x="17246" y="125882"/>
                </a:lnTo>
                <a:close/>
              </a:path>
              <a:path w="17246" h="125882">
                <a:moveTo>
                  <a:pt x="15113" y="19380"/>
                </a:moveTo>
                <a:lnTo>
                  <a:pt x="4267" y="19380"/>
                </a:lnTo>
                <a:lnTo>
                  <a:pt x="0" y="15290"/>
                </a:lnTo>
                <a:lnTo>
                  <a:pt x="0" y="4622"/>
                </a:lnTo>
                <a:lnTo>
                  <a:pt x="4267" y="0"/>
                </a:lnTo>
                <a:lnTo>
                  <a:pt x="15290" y="0"/>
                </a:lnTo>
                <a:lnTo>
                  <a:pt x="20091" y="4622"/>
                </a:lnTo>
                <a:lnTo>
                  <a:pt x="20091" y="15290"/>
                </a:lnTo>
                <a:lnTo>
                  <a:pt x="15113" y="193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bk object 63"/>
          <p:cNvSpPr/>
          <p:nvPr/>
        </p:nvSpPr>
        <p:spPr>
          <a:xfrm>
            <a:off x="767461" y="2127656"/>
            <a:ext cx="71297" cy="91033"/>
          </a:xfrm>
          <a:custGeom>
            <a:avLst/>
            <a:gdLst/>
            <a:ahLst/>
            <a:cxnLst/>
            <a:rect l="l" t="t" r="r" b="b"/>
            <a:pathLst>
              <a:path w="71297" h="91033">
                <a:moveTo>
                  <a:pt x="66720" y="12979"/>
                </a:moveTo>
                <a:lnTo>
                  <a:pt x="13335" y="12979"/>
                </a:lnTo>
                <a:lnTo>
                  <a:pt x="22135" y="5119"/>
                </a:lnTo>
                <a:lnTo>
                  <a:pt x="34698" y="583"/>
                </a:lnTo>
                <a:lnTo>
                  <a:pt x="41960" y="0"/>
                </a:lnTo>
                <a:lnTo>
                  <a:pt x="57086" y="2922"/>
                </a:lnTo>
                <a:lnTo>
                  <a:pt x="66186" y="11322"/>
                </a:lnTo>
                <a:lnTo>
                  <a:pt x="66720" y="12979"/>
                </a:lnTo>
                <a:close/>
              </a:path>
              <a:path w="71297" h="91033">
                <a:moveTo>
                  <a:pt x="14224" y="91033"/>
                </a:moveTo>
                <a:lnTo>
                  <a:pt x="0" y="91033"/>
                </a:lnTo>
                <a:lnTo>
                  <a:pt x="0" y="2133"/>
                </a:lnTo>
                <a:lnTo>
                  <a:pt x="9956" y="2133"/>
                </a:lnTo>
                <a:lnTo>
                  <a:pt x="12623" y="12979"/>
                </a:lnTo>
                <a:lnTo>
                  <a:pt x="66720" y="12979"/>
                </a:lnTo>
                <a:lnTo>
                  <a:pt x="67213" y="14507"/>
                </a:lnTo>
                <a:lnTo>
                  <a:pt x="47758" y="14507"/>
                </a:lnTo>
                <a:lnTo>
                  <a:pt x="30301" y="15354"/>
                </a:lnTo>
                <a:lnTo>
                  <a:pt x="19826" y="20976"/>
                </a:lnTo>
                <a:lnTo>
                  <a:pt x="14491" y="29458"/>
                </a:lnTo>
                <a:lnTo>
                  <a:pt x="14224" y="60629"/>
                </a:lnTo>
                <a:lnTo>
                  <a:pt x="14224" y="91033"/>
                </a:lnTo>
                <a:close/>
              </a:path>
              <a:path w="71297" h="91033">
                <a:moveTo>
                  <a:pt x="71297" y="91033"/>
                </a:moveTo>
                <a:lnTo>
                  <a:pt x="57073" y="91033"/>
                </a:lnTo>
                <a:lnTo>
                  <a:pt x="57073" y="40360"/>
                </a:lnTo>
                <a:lnTo>
                  <a:pt x="55149" y="24166"/>
                </a:lnTo>
                <a:lnTo>
                  <a:pt x="47758" y="14507"/>
                </a:lnTo>
                <a:lnTo>
                  <a:pt x="67213" y="14507"/>
                </a:lnTo>
                <a:lnTo>
                  <a:pt x="70486" y="24648"/>
                </a:lnTo>
                <a:lnTo>
                  <a:pt x="71297" y="64185"/>
                </a:lnTo>
                <a:lnTo>
                  <a:pt x="71297" y="91033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bk object 64"/>
          <p:cNvSpPr/>
          <p:nvPr/>
        </p:nvSpPr>
        <p:spPr>
          <a:xfrm>
            <a:off x="852627" y="2129789"/>
            <a:ext cx="82499" cy="90855"/>
          </a:xfrm>
          <a:custGeom>
            <a:avLst/>
            <a:gdLst/>
            <a:ahLst/>
            <a:cxnLst/>
            <a:rect l="l" t="t" r="r" b="b"/>
            <a:pathLst>
              <a:path w="82499" h="90855">
                <a:moveTo>
                  <a:pt x="44627" y="90855"/>
                </a:moveTo>
                <a:lnTo>
                  <a:pt x="38582" y="90855"/>
                </a:lnTo>
                <a:lnTo>
                  <a:pt x="0" y="0"/>
                </a:lnTo>
                <a:lnTo>
                  <a:pt x="16357" y="0"/>
                </a:lnTo>
                <a:lnTo>
                  <a:pt x="21070" y="11695"/>
                </a:lnTo>
                <a:lnTo>
                  <a:pt x="25930" y="23244"/>
                </a:lnTo>
                <a:lnTo>
                  <a:pt x="30770" y="34813"/>
                </a:lnTo>
                <a:lnTo>
                  <a:pt x="35421" y="46571"/>
                </a:lnTo>
                <a:lnTo>
                  <a:pt x="39716" y="58685"/>
                </a:lnTo>
                <a:lnTo>
                  <a:pt x="58037" y="58685"/>
                </a:lnTo>
                <a:lnTo>
                  <a:pt x="44627" y="90855"/>
                </a:lnTo>
                <a:close/>
              </a:path>
              <a:path w="82499" h="90855">
                <a:moveTo>
                  <a:pt x="58037" y="58685"/>
                </a:moveTo>
                <a:lnTo>
                  <a:pt x="39716" y="58685"/>
                </a:lnTo>
                <a:lnTo>
                  <a:pt x="45065" y="49183"/>
                </a:lnTo>
                <a:lnTo>
                  <a:pt x="50619" y="38558"/>
                </a:lnTo>
                <a:lnTo>
                  <a:pt x="56198" y="26954"/>
                </a:lnTo>
                <a:lnTo>
                  <a:pt x="61621" y="14514"/>
                </a:lnTo>
                <a:lnTo>
                  <a:pt x="66711" y="1383"/>
                </a:lnTo>
                <a:lnTo>
                  <a:pt x="82499" y="0"/>
                </a:lnTo>
                <a:lnTo>
                  <a:pt x="58037" y="5868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bk object 65"/>
          <p:cNvSpPr/>
          <p:nvPr/>
        </p:nvSpPr>
        <p:spPr>
          <a:xfrm>
            <a:off x="950417" y="2092807"/>
            <a:ext cx="17246" cy="125882"/>
          </a:xfrm>
          <a:custGeom>
            <a:avLst/>
            <a:gdLst/>
            <a:ahLst/>
            <a:cxnLst/>
            <a:rect l="l" t="t" r="r" b="b"/>
            <a:pathLst>
              <a:path w="17246" h="125882">
                <a:moveTo>
                  <a:pt x="17246" y="125882"/>
                </a:moveTo>
                <a:lnTo>
                  <a:pt x="3022" y="125882"/>
                </a:lnTo>
                <a:lnTo>
                  <a:pt x="3022" y="36982"/>
                </a:lnTo>
                <a:lnTo>
                  <a:pt x="17246" y="36982"/>
                </a:lnTo>
                <a:lnTo>
                  <a:pt x="17246" y="125882"/>
                </a:lnTo>
                <a:close/>
              </a:path>
              <a:path w="17246" h="125882">
                <a:moveTo>
                  <a:pt x="15113" y="19380"/>
                </a:moveTo>
                <a:lnTo>
                  <a:pt x="4267" y="19380"/>
                </a:lnTo>
                <a:lnTo>
                  <a:pt x="0" y="15290"/>
                </a:lnTo>
                <a:lnTo>
                  <a:pt x="0" y="4622"/>
                </a:lnTo>
                <a:lnTo>
                  <a:pt x="4267" y="0"/>
                </a:lnTo>
                <a:lnTo>
                  <a:pt x="15290" y="0"/>
                </a:lnTo>
                <a:lnTo>
                  <a:pt x="20091" y="4622"/>
                </a:lnTo>
                <a:lnTo>
                  <a:pt x="20091" y="15290"/>
                </a:lnTo>
                <a:lnTo>
                  <a:pt x="15113" y="193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bk object 66"/>
          <p:cNvSpPr/>
          <p:nvPr/>
        </p:nvSpPr>
        <p:spPr>
          <a:xfrm>
            <a:off x="993957" y="2094229"/>
            <a:ext cx="73309" cy="126205"/>
          </a:xfrm>
          <a:custGeom>
            <a:avLst/>
            <a:gdLst/>
            <a:ahLst/>
            <a:cxnLst/>
            <a:rect l="l" t="t" r="r" b="b"/>
            <a:pathLst>
              <a:path w="73309" h="126205">
                <a:moveTo>
                  <a:pt x="72385" y="36982"/>
                </a:moveTo>
                <a:lnTo>
                  <a:pt x="58161" y="36982"/>
                </a:lnTo>
                <a:lnTo>
                  <a:pt x="58161" y="0"/>
                </a:lnTo>
                <a:lnTo>
                  <a:pt x="72385" y="0"/>
                </a:lnTo>
                <a:lnTo>
                  <a:pt x="72385" y="36982"/>
                </a:lnTo>
                <a:close/>
              </a:path>
              <a:path w="73309" h="126205">
                <a:moveTo>
                  <a:pt x="39607" y="126205"/>
                </a:moveTo>
                <a:lnTo>
                  <a:pt x="22620" y="123921"/>
                </a:lnTo>
                <a:lnTo>
                  <a:pt x="10909" y="117627"/>
                </a:lnTo>
                <a:lnTo>
                  <a:pt x="3644" y="107554"/>
                </a:lnTo>
                <a:lnTo>
                  <a:pt x="0" y="93933"/>
                </a:lnTo>
                <a:lnTo>
                  <a:pt x="797" y="74228"/>
                </a:lnTo>
                <a:lnTo>
                  <a:pt x="18782" y="39219"/>
                </a:lnTo>
                <a:lnTo>
                  <a:pt x="39492" y="33959"/>
                </a:lnTo>
                <a:lnTo>
                  <a:pt x="48382" y="33959"/>
                </a:lnTo>
                <a:lnTo>
                  <a:pt x="51760" y="34671"/>
                </a:lnTo>
                <a:lnTo>
                  <a:pt x="58161" y="36982"/>
                </a:lnTo>
                <a:lnTo>
                  <a:pt x="72385" y="36982"/>
                </a:lnTo>
                <a:lnTo>
                  <a:pt x="72385" y="46405"/>
                </a:lnTo>
                <a:lnTo>
                  <a:pt x="40025" y="46405"/>
                </a:lnTo>
                <a:lnTo>
                  <a:pt x="26304" y="49630"/>
                </a:lnTo>
                <a:lnTo>
                  <a:pt x="17841" y="58850"/>
                </a:lnTo>
                <a:lnTo>
                  <a:pt x="14145" y="73380"/>
                </a:lnTo>
                <a:lnTo>
                  <a:pt x="13889" y="80365"/>
                </a:lnTo>
                <a:lnTo>
                  <a:pt x="15588" y="96396"/>
                </a:lnTo>
                <a:lnTo>
                  <a:pt x="21483" y="108337"/>
                </a:lnTo>
                <a:lnTo>
                  <a:pt x="33265" y="113972"/>
                </a:lnTo>
                <a:lnTo>
                  <a:pt x="58666" y="113972"/>
                </a:lnTo>
                <a:lnTo>
                  <a:pt x="52140" y="121104"/>
                </a:lnTo>
                <a:lnTo>
                  <a:pt x="39607" y="126205"/>
                </a:lnTo>
                <a:close/>
              </a:path>
              <a:path w="73309" h="126205">
                <a:moveTo>
                  <a:pt x="58666" y="113972"/>
                </a:moveTo>
                <a:lnTo>
                  <a:pt x="33265" y="113972"/>
                </a:lnTo>
                <a:lnTo>
                  <a:pt x="48565" y="110729"/>
                </a:lnTo>
                <a:lnTo>
                  <a:pt x="56301" y="101372"/>
                </a:lnTo>
                <a:lnTo>
                  <a:pt x="58161" y="73075"/>
                </a:lnTo>
                <a:lnTo>
                  <a:pt x="58161" y="51028"/>
                </a:lnTo>
                <a:lnTo>
                  <a:pt x="53360" y="47472"/>
                </a:lnTo>
                <a:lnTo>
                  <a:pt x="48738" y="46405"/>
                </a:lnTo>
                <a:lnTo>
                  <a:pt x="72385" y="46405"/>
                </a:lnTo>
                <a:lnTo>
                  <a:pt x="72386" y="93933"/>
                </a:lnTo>
                <a:lnTo>
                  <a:pt x="72530" y="107328"/>
                </a:lnTo>
                <a:lnTo>
                  <a:pt x="72842" y="112191"/>
                </a:lnTo>
                <a:lnTo>
                  <a:pt x="60295" y="112191"/>
                </a:lnTo>
                <a:lnTo>
                  <a:pt x="58666" y="113972"/>
                </a:lnTo>
                <a:close/>
              </a:path>
              <a:path w="73309" h="126205">
                <a:moveTo>
                  <a:pt x="64562" y="124815"/>
                </a:moveTo>
                <a:lnTo>
                  <a:pt x="61006" y="112191"/>
                </a:lnTo>
                <a:lnTo>
                  <a:pt x="72842" y="112191"/>
                </a:lnTo>
                <a:lnTo>
                  <a:pt x="73309" y="119455"/>
                </a:lnTo>
                <a:lnTo>
                  <a:pt x="64562" y="12481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bk object 67"/>
          <p:cNvSpPr/>
          <p:nvPr/>
        </p:nvSpPr>
        <p:spPr>
          <a:xfrm>
            <a:off x="1092301" y="2129789"/>
            <a:ext cx="71797" cy="91033"/>
          </a:xfrm>
          <a:custGeom>
            <a:avLst/>
            <a:gdLst/>
            <a:ahLst/>
            <a:cxnLst/>
            <a:rect l="l" t="t" r="r" b="b"/>
            <a:pathLst>
              <a:path w="71797" h="91033">
                <a:moveTo>
                  <a:pt x="28981" y="91033"/>
                </a:moveTo>
                <a:lnTo>
                  <a:pt x="13967" y="88083"/>
                </a:lnTo>
                <a:lnTo>
                  <a:pt x="4943" y="79640"/>
                </a:lnTo>
                <a:lnTo>
                  <a:pt x="724" y="66317"/>
                </a:lnTo>
                <a:lnTo>
                  <a:pt x="0" y="26847"/>
                </a:lnTo>
                <a:lnTo>
                  <a:pt x="0" y="0"/>
                </a:lnTo>
                <a:lnTo>
                  <a:pt x="14224" y="0"/>
                </a:lnTo>
                <a:lnTo>
                  <a:pt x="14224" y="50673"/>
                </a:lnTo>
                <a:lnTo>
                  <a:pt x="15776" y="66614"/>
                </a:lnTo>
                <a:lnTo>
                  <a:pt x="22901" y="76719"/>
                </a:lnTo>
                <a:lnTo>
                  <a:pt x="56002" y="76719"/>
                </a:lnTo>
                <a:lnTo>
                  <a:pt x="49645" y="84110"/>
                </a:lnTo>
                <a:lnTo>
                  <a:pt x="37957" y="89968"/>
                </a:lnTo>
                <a:lnTo>
                  <a:pt x="28981" y="91033"/>
                </a:lnTo>
                <a:close/>
              </a:path>
              <a:path w="71797" h="91033">
                <a:moveTo>
                  <a:pt x="56002" y="76719"/>
                </a:moveTo>
                <a:lnTo>
                  <a:pt x="22901" y="76719"/>
                </a:lnTo>
                <a:lnTo>
                  <a:pt x="40273" y="75300"/>
                </a:lnTo>
                <a:lnTo>
                  <a:pt x="50051" y="69035"/>
                </a:lnTo>
                <a:lnTo>
                  <a:pt x="55434" y="59895"/>
                </a:lnTo>
                <a:lnTo>
                  <a:pt x="55651" y="29692"/>
                </a:lnTo>
                <a:lnTo>
                  <a:pt x="55651" y="0"/>
                </a:lnTo>
                <a:lnTo>
                  <a:pt x="69875" y="0"/>
                </a:lnTo>
                <a:lnTo>
                  <a:pt x="70011" y="12778"/>
                </a:lnTo>
                <a:lnTo>
                  <a:pt x="69921" y="25787"/>
                </a:lnTo>
                <a:lnTo>
                  <a:pt x="69769" y="38864"/>
                </a:lnTo>
                <a:lnTo>
                  <a:pt x="69717" y="51850"/>
                </a:lnTo>
                <a:lnTo>
                  <a:pt x="69928" y="64584"/>
                </a:lnTo>
                <a:lnTo>
                  <a:pt x="70461" y="74853"/>
                </a:lnTo>
                <a:lnTo>
                  <a:pt x="57607" y="74853"/>
                </a:lnTo>
                <a:lnTo>
                  <a:pt x="56002" y="76719"/>
                </a:lnTo>
                <a:close/>
              </a:path>
              <a:path w="71797" h="91033">
                <a:moveTo>
                  <a:pt x="62052" y="88900"/>
                </a:moveTo>
                <a:lnTo>
                  <a:pt x="58496" y="74853"/>
                </a:lnTo>
                <a:lnTo>
                  <a:pt x="70461" y="74853"/>
                </a:lnTo>
                <a:lnTo>
                  <a:pt x="70567" y="76907"/>
                </a:lnTo>
                <a:lnTo>
                  <a:pt x="71797" y="88657"/>
                </a:lnTo>
                <a:lnTo>
                  <a:pt x="62052" y="8890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bk object 68"/>
          <p:cNvSpPr/>
          <p:nvPr/>
        </p:nvSpPr>
        <p:spPr>
          <a:xfrm>
            <a:off x="1189558" y="2127656"/>
            <a:ext cx="71297" cy="91033"/>
          </a:xfrm>
          <a:custGeom>
            <a:avLst/>
            <a:gdLst/>
            <a:ahLst/>
            <a:cxnLst/>
            <a:rect l="l" t="t" r="r" b="b"/>
            <a:pathLst>
              <a:path w="71297" h="91033">
                <a:moveTo>
                  <a:pt x="66720" y="12979"/>
                </a:moveTo>
                <a:lnTo>
                  <a:pt x="13335" y="12979"/>
                </a:lnTo>
                <a:lnTo>
                  <a:pt x="22135" y="5119"/>
                </a:lnTo>
                <a:lnTo>
                  <a:pt x="34698" y="583"/>
                </a:lnTo>
                <a:lnTo>
                  <a:pt x="41960" y="0"/>
                </a:lnTo>
                <a:lnTo>
                  <a:pt x="57086" y="2922"/>
                </a:lnTo>
                <a:lnTo>
                  <a:pt x="66186" y="11322"/>
                </a:lnTo>
                <a:lnTo>
                  <a:pt x="66720" y="12979"/>
                </a:lnTo>
                <a:close/>
              </a:path>
              <a:path w="71297" h="91033">
                <a:moveTo>
                  <a:pt x="14224" y="91033"/>
                </a:moveTo>
                <a:lnTo>
                  <a:pt x="0" y="91033"/>
                </a:lnTo>
                <a:lnTo>
                  <a:pt x="0" y="2133"/>
                </a:lnTo>
                <a:lnTo>
                  <a:pt x="9956" y="2133"/>
                </a:lnTo>
                <a:lnTo>
                  <a:pt x="12623" y="12979"/>
                </a:lnTo>
                <a:lnTo>
                  <a:pt x="66720" y="12979"/>
                </a:lnTo>
                <a:lnTo>
                  <a:pt x="67213" y="14507"/>
                </a:lnTo>
                <a:lnTo>
                  <a:pt x="47758" y="14507"/>
                </a:lnTo>
                <a:lnTo>
                  <a:pt x="30301" y="15354"/>
                </a:lnTo>
                <a:lnTo>
                  <a:pt x="19826" y="20976"/>
                </a:lnTo>
                <a:lnTo>
                  <a:pt x="14491" y="29458"/>
                </a:lnTo>
                <a:lnTo>
                  <a:pt x="14224" y="60629"/>
                </a:lnTo>
                <a:lnTo>
                  <a:pt x="14224" y="91033"/>
                </a:lnTo>
                <a:close/>
              </a:path>
              <a:path w="71297" h="91033">
                <a:moveTo>
                  <a:pt x="71297" y="91033"/>
                </a:moveTo>
                <a:lnTo>
                  <a:pt x="57073" y="91033"/>
                </a:lnTo>
                <a:lnTo>
                  <a:pt x="57073" y="40360"/>
                </a:lnTo>
                <a:lnTo>
                  <a:pt x="55149" y="24166"/>
                </a:lnTo>
                <a:lnTo>
                  <a:pt x="47758" y="14507"/>
                </a:lnTo>
                <a:lnTo>
                  <a:pt x="67213" y="14507"/>
                </a:lnTo>
                <a:lnTo>
                  <a:pt x="70486" y="24648"/>
                </a:lnTo>
                <a:lnTo>
                  <a:pt x="71297" y="64185"/>
                </a:lnTo>
                <a:lnTo>
                  <a:pt x="71297" y="91033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bk object 69"/>
          <p:cNvSpPr/>
          <p:nvPr/>
        </p:nvSpPr>
        <p:spPr>
          <a:xfrm>
            <a:off x="1275080" y="210809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bk object 70"/>
          <p:cNvSpPr/>
          <p:nvPr/>
        </p:nvSpPr>
        <p:spPr>
          <a:xfrm>
            <a:off x="1392758" y="2129789"/>
            <a:ext cx="71797" cy="91033"/>
          </a:xfrm>
          <a:custGeom>
            <a:avLst/>
            <a:gdLst/>
            <a:ahLst/>
            <a:cxnLst/>
            <a:rect l="l" t="t" r="r" b="b"/>
            <a:pathLst>
              <a:path w="71797" h="91033">
                <a:moveTo>
                  <a:pt x="28981" y="91033"/>
                </a:moveTo>
                <a:lnTo>
                  <a:pt x="13967" y="88083"/>
                </a:lnTo>
                <a:lnTo>
                  <a:pt x="4943" y="79640"/>
                </a:lnTo>
                <a:lnTo>
                  <a:pt x="724" y="66317"/>
                </a:lnTo>
                <a:lnTo>
                  <a:pt x="0" y="26847"/>
                </a:lnTo>
                <a:lnTo>
                  <a:pt x="0" y="0"/>
                </a:lnTo>
                <a:lnTo>
                  <a:pt x="14224" y="0"/>
                </a:lnTo>
                <a:lnTo>
                  <a:pt x="14224" y="50673"/>
                </a:lnTo>
                <a:lnTo>
                  <a:pt x="15776" y="66614"/>
                </a:lnTo>
                <a:lnTo>
                  <a:pt x="22901" y="76719"/>
                </a:lnTo>
                <a:lnTo>
                  <a:pt x="56002" y="76719"/>
                </a:lnTo>
                <a:lnTo>
                  <a:pt x="49645" y="84110"/>
                </a:lnTo>
                <a:lnTo>
                  <a:pt x="37957" y="89968"/>
                </a:lnTo>
                <a:lnTo>
                  <a:pt x="28981" y="91033"/>
                </a:lnTo>
                <a:close/>
              </a:path>
              <a:path w="71797" h="91033">
                <a:moveTo>
                  <a:pt x="56002" y="76719"/>
                </a:moveTo>
                <a:lnTo>
                  <a:pt x="22901" y="76719"/>
                </a:lnTo>
                <a:lnTo>
                  <a:pt x="40273" y="75300"/>
                </a:lnTo>
                <a:lnTo>
                  <a:pt x="50051" y="69035"/>
                </a:lnTo>
                <a:lnTo>
                  <a:pt x="55434" y="59895"/>
                </a:lnTo>
                <a:lnTo>
                  <a:pt x="55651" y="29692"/>
                </a:lnTo>
                <a:lnTo>
                  <a:pt x="55651" y="0"/>
                </a:lnTo>
                <a:lnTo>
                  <a:pt x="69875" y="0"/>
                </a:lnTo>
                <a:lnTo>
                  <a:pt x="70011" y="12778"/>
                </a:lnTo>
                <a:lnTo>
                  <a:pt x="69921" y="25787"/>
                </a:lnTo>
                <a:lnTo>
                  <a:pt x="69769" y="38864"/>
                </a:lnTo>
                <a:lnTo>
                  <a:pt x="69717" y="51850"/>
                </a:lnTo>
                <a:lnTo>
                  <a:pt x="69928" y="64584"/>
                </a:lnTo>
                <a:lnTo>
                  <a:pt x="70461" y="74853"/>
                </a:lnTo>
                <a:lnTo>
                  <a:pt x="57607" y="74853"/>
                </a:lnTo>
                <a:lnTo>
                  <a:pt x="56002" y="76719"/>
                </a:lnTo>
                <a:close/>
              </a:path>
              <a:path w="71797" h="91033">
                <a:moveTo>
                  <a:pt x="62052" y="88900"/>
                </a:moveTo>
                <a:lnTo>
                  <a:pt x="58496" y="74853"/>
                </a:lnTo>
                <a:lnTo>
                  <a:pt x="70461" y="74853"/>
                </a:lnTo>
                <a:lnTo>
                  <a:pt x="70567" y="76907"/>
                </a:lnTo>
                <a:lnTo>
                  <a:pt x="71797" y="88657"/>
                </a:lnTo>
                <a:lnTo>
                  <a:pt x="62052" y="8890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bk object 71"/>
          <p:cNvSpPr/>
          <p:nvPr/>
        </p:nvSpPr>
        <p:spPr>
          <a:xfrm>
            <a:off x="1478280" y="210809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bk object 72"/>
          <p:cNvSpPr/>
          <p:nvPr/>
        </p:nvSpPr>
        <p:spPr>
          <a:xfrm>
            <a:off x="1600250" y="2094229"/>
            <a:ext cx="35026" cy="126593"/>
          </a:xfrm>
          <a:custGeom>
            <a:avLst/>
            <a:gdLst/>
            <a:ahLst/>
            <a:cxnLst/>
            <a:rect l="l" t="t" r="r" b="b"/>
            <a:pathLst>
              <a:path w="35026" h="126593">
                <a:moveTo>
                  <a:pt x="23291" y="126593"/>
                </a:moveTo>
                <a:lnTo>
                  <a:pt x="18313" y="126593"/>
                </a:lnTo>
                <a:lnTo>
                  <a:pt x="5343" y="122085"/>
                </a:lnTo>
                <a:lnTo>
                  <a:pt x="73" y="109046"/>
                </a:lnTo>
                <a:lnTo>
                  <a:pt x="0" y="53340"/>
                </a:lnTo>
                <a:lnTo>
                  <a:pt x="0" y="0"/>
                </a:lnTo>
                <a:lnTo>
                  <a:pt x="14224" y="0"/>
                </a:lnTo>
                <a:lnTo>
                  <a:pt x="14224" y="102590"/>
                </a:lnTo>
                <a:lnTo>
                  <a:pt x="18747" y="113087"/>
                </a:lnTo>
                <a:lnTo>
                  <a:pt x="30711" y="113136"/>
                </a:lnTo>
                <a:lnTo>
                  <a:pt x="35026" y="123393"/>
                </a:lnTo>
                <a:lnTo>
                  <a:pt x="31826" y="125171"/>
                </a:lnTo>
                <a:lnTo>
                  <a:pt x="23291" y="126593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bk object 73"/>
          <p:cNvSpPr/>
          <p:nvPr/>
        </p:nvSpPr>
        <p:spPr>
          <a:xfrm>
            <a:off x="1644106" y="212900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bk object 74"/>
          <p:cNvSpPr/>
          <p:nvPr/>
        </p:nvSpPr>
        <p:spPr>
          <a:xfrm>
            <a:off x="1738757" y="2094229"/>
            <a:ext cx="73216" cy="126060"/>
          </a:xfrm>
          <a:custGeom>
            <a:avLst/>
            <a:gdLst/>
            <a:ahLst/>
            <a:cxnLst/>
            <a:rect l="l" t="t" r="r" b="b"/>
            <a:pathLst>
              <a:path w="73216" h="126060">
                <a:moveTo>
                  <a:pt x="30226" y="126060"/>
                </a:moveTo>
                <a:lnTo>
                  <a:pt x="16267" y="124777"/>
                </a:lnTo>
                <a:lnTo>
                  <a:pt x="4117" y="121272"/>
                </a:lnTo>
                <a:lnTo>
                  <a:pt x="0" y="59651"/>
                </a:lnTo>
                <a:lnTo>
                  <a:pt x="0" y="0"/>
                </a:lnTo>
                <a:lnTo>
                  <a:pt x="14224" y="0"/>
                </a:lnTo>
                <a:lnTo>
                  <a:pt x="14224" y="44272"/>
                </a:lnTo>
                <a:lnTo>
                  <a:pt x="64453" y="44272"/>
                </a:lnTo>
                <a:lnTo>
                  <a:pt x="65412" y="45920"/>
                </a:lnTo>
                <a:lnTo>
                  <a:pt x="38313" y="45920"/>
                </a:lnTo>
                <a:lnTo>
                  <a:pt x="23942" y="49684"/>
                </a:lnTo>
                <a:lnTo>
                  <a:pt x="16112" y="59526"/>
                </a:lnTo>
                <a:lnTo>
                  <a:pt x="14224" y="87299"/>
                </a:lnTo>
                <a:lnTo>
                  <a:pt x="14224" y="109702"/>
                </a:lnTo>
                <a:lnTo>
                  <a:pt x="18491" y="112191"/>
                </a:lnTo>
                <a:lnTo>
                  <a:pt x="25425" y="113614"/>
                </a:lnTo>
                <a:lnTo>
                  <a:pt x="61322" y="113614"/>
                </a:lnTo>
                <a:lnTo>
                  <a:pt x="61179" y="113847"/>
                </a:lnTo>
                <a:lnTo>
                  <a:pt x="51700" y="121314"/>
                </a:lnTo>
                <a:lnTo>
                  <a:pt x="39587" y="125286"/>
                </a:lnTo>
                <a:lnTo>
                  <a:pt x="30226" y="126060"/>
                </a:lnTo>
                <a:close/>
              </a:path>
              <a:path w="73216" h="126060">
                <a:moveTo>
                  <a:pt x="64453" y="44272"/>
                </a:moveTo>
                <a:lnTo>
                  <a:pt x="14935" y="44272"/>
                </a:lnTo>
                <a:lnTo>
                  <a:pt x="24385" y="36691"/>
                </a:lnTo>
                <a:lnTo>
                  <a:pt x="37796" y="33449"/>
                </a:lnTo>
                <a:lnTo>
                  <a:pt x="53060" y="35877"/>
                </a:lnTo>
                <a:lnTo>
                  <a:pt x="63661" y="42909"/>
                </a:lnTo>
                <a:lnTo>
                  <a:pt x="64453" y="44272"/>
                </a:lnTo>
                <a:close/>
              </a:path>
              <a:path w="73216" h="126060">
                <a:moveTo>
                  <a:pt x="61322" y="113614"/>
                </a:moveTo>
                <a:lnTo>
                  <a:pt x="32359" y="113614"/>
                </a:lnTo>
                <a:lnTo>
                  <a:pt x="45828" y="110372"/>
                </a:lnTo>
                <a:lnTo>
                  <a:pt x="54441" y="101244"/>
                </a:lnTo>
                <a:lnTo>
                  <a:pt x="58471" y="87122"/>
                </a:lnTo>
                <a:lnTo>
                  <a:pt x="58851" y="78409"/>
                </a:lnTo>
                <a:lnTo>
                  <a:pt x="56935" y="62552"/>
                </a:lnTo>
                <a:lnTo>
                  <a:pt x="50685" y="50937"/>
                </a:lnTo>
                <a:lnTo>
                  <a:pt x="38313" y="45920"/>
                </a:lnTo>
                <a:lnTo>
                  <a:pt x="65412" y="45920"/>
                </a:lnTo>
                <a:lnTo>
                  <a:pt x="70184" y="54123"/>
                </a:lnTo>
                <a:lnTo>
                  <a:pt x="73216" y="69093"/>
                </a:lnTo>
                <a:lnTo>
                  <a:pt x="71998" y="87874"/>
                </a:lnTo>
                <a:lnTo>
                  <a:pt x="67965" y="102746"/>
                </a:lnTo>
                <a:lnTo>
                  <a:pt x="61322" y="11361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bk object 75"/>
          <p:cNvSpPr/>
          <p:nvPr/>
        </p:nvSpPr>
        <p:spPr>
          <a:xfrm>
            <a:off x="1830831" y="212841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bk object 76"/>
          <p:cNvSpPr/>
          <p:nvPr/>
        </p:nvSpPr>
        <p:spPr>
          <a:xfrm>
            <a:off x="1930069" y="2128070"/>
            <a:ext cx="41960" cy="90619"/>
          </a:xfrm>
          <a:custGeom>
            <a:avLst/>
            <a:gdLst/>
            <a:ahLst/>
            <a:cxnLst/>
            <a:rect l="l" t="t" r="r" b="b"/>
            <a:pathLst>
              <a:path w="41960" h="90619">
                <a:moveTo>
                  <a:pt x="40063" y="12565"/>
                </a:moveTo>
                <a:lnTo>
                  <a:pt x="13335" y="12565"/>
                </a:lnTo>
                <a:lnTo>
                  <a:pt x="20498" y="3873"/>
                </a:lnTo>
                <a:lnTo>
                  <a:pt x="31685" y="0"/>
                </a:lnTo>
                <a:lnTo>
                  <a:pt x="40063" y="12565"/>
                </a:lnTo>
                <a:close/>
              </a:path>
              <a:path w="41960" h="90619">
                <a:moveTo>
                  <a:pt x="14224" y="90619"/>
                </a:moveTo>
                <a:lnTo>
                  <a:pt x="0" y="90619"/>
                </a:lnTo>
                <a:lnTo>
                  <a:pt x="0" y="1719"/>
                </a:lnTo>
                <a:lnTo>
                  <a:pt x="9956" y="1719"/>
                </a:lnTo>
                <a:lnTo>
                  <a:pt x="12623" y="12565"/>
                </a:lnTo>
                <a:lnTo>
                  <a:pt x="40063" y="12565"/>
                </a:lnTo>
                <a:lnTo>
                  <a:pt x="40950" y="13895"/>
                </a:lnTo>
                <a:lnTo>
                  <a:pt x="28285" y="13895"/>
                </a:lnTo>
                <a:lnTo>
                  <a:pt x="17700" y="19310"/>
                </a:lnTo>
                <a:lnTo>
                  <a:pt x="14224" y="59504"/>
                </a:lnTo>
                <a:lnTo>
                  <a:pt x="14224" y="90619"/>
                </a:lnTo>
                <a:close/>
              </a:path>
              <a:path w="41960" h="90619">
                <a:moveTo>
                  <a:pt x="41960" y="15409"/>
                </a:moveTo>
                <a:lnTo>
                  <a:pt x="28285" y="13895"/>
                </a:lnTo>
                <a:lnTo>
                  <a:pt x="40950" y="13895"/>
                </a:lnTo>
                <a:lnTo>
                  <a:pt x="41960" y="1540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bk object 77"/>
          <p:cNvSpPr/>
          <p:nvPr/>
        </p:nvSpPr>
        <p:spPr>
          <a:xfrm>
            <a:off x="1985616" y="213002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bk object 78"/>
          <p:cNvSpPr/>
          <p:nvPr/>
        </p:nvSpPr>
        <p:spPr>
          <a:xfrm>
            <a:off x="2123335" y="213002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bk object 79"/>
          <p:cNvSpPr/>
          <p:nvPr/>
        </p:nvSpPr>
        <p:spPr>
          <a:xfrm>
            <a:off x="2206828" y="210809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bk object 80"/>
          <p:cNvSpPr/>
          <p:nvPr/>
        </p:nvSpPr>
        <p:spPr>
          <a:xfrm>
            <a:off x="2322250" y="2094229"/>
            <a:ext cx="73309" cy="126205"/>
          </a:xfrm>
          <a:custGeom>
            <a:avLst/>
            <a:gdLst/>
            <a:ahLst/>
            <a:cxnLst/>
            <a:rect l="l" t="t" r="r" b="b"/>
            <a:pathLst>
              <a:path w="73309" h="126205">
                <a:moveTo>
                  <a:pt x="72385" y="36982"/>
                </a:moveTo>
                <a:lnTo>
                  <a:pt x="58161" y="36982"/>
                </a:lnTo>
                <a:lnTo>
                  <a:pt x="58161" y="0"/>
                </a:lnTo>
                <a:lnTo>
                  <a:pt x="72385" y="0"/>
                </a:lnTo>
                <a:lnTo>
                  <a:pt x="72385" y="36982"/>
                </a:lnTo>
                <a:close/>
              </a:path>
              <a:path w="73309" h="126205">
                <a:moveTo>
                  <a:pt x="39607" y="126205"/>
                </a:moveTo>
                <a:lnTo>
                  <a:pt x="22620" y="123921"/>
                </a:lnTo>
                <a:lnTo>
                  <a:pt x="10909" y="117627"/>
                </a:lnTo>
                <a:lnTo>
                  <a:pt x="3644" y="107554"/>
                </a:lnTo>
                <a:lnTo>
                  <a:pt x="0" y="93933"/>
                </a:lnTo>
                <a:lnTo>
                  <a:pt x="797" y="74228"/>
                </a:lnTo>
                <a:lnTo>
                  <a:pt x="18782" y="39219"/>
                </a:lnTo>
                <a:lnTo>
                  <a:pt x="39492" y="33959"/>
                </a:lnTo>
                <a:lnTo>
                  <a:pt x="48382" y="33959"/>
                </a:lnTo>
                <a:lnTo>
                  <a:pt x="51760" y="34671"/>
                </a:lnTo>
                <a:lnTo>
                  <a:pt x="58161" y="36982"/>
                </a:lnTo>
                <a:lnTo>
                  <a:pt x="72385" y="36982"/>
                </a:lnTo>
                <a:lnTo>
                  <a:pt x="72385" y="46405"/>
                </a:lnTo>
                <a:lnTo>
                  <a:pt x="40025" y="46405"/>
                </a:lnTo>
                <a:lnTo>
                  <a:pt x="26304" y="49630"/>
                </a:lnTo>
                <a:lnTo>
                  <a:pt x="17841" y="58850"/>
                </a:lnTo>
                <a:lnTo>
                  <a:pt x="14145" y="73380"/>
                </a:lnTo>
                <a:lnTo>
                  <a:pt x="13889" y="80365"/>
                </a:lnTo>
                <a:lnTo>
                  <a:pt x="15588" y="96396"/>
                </a:lnTo>
                <a:lnTo>
                  <a:pt x="21483" y="108337"/>
                </a:lnTo>
                <a:lnTo>
                  <a:pt x="33265" y="113972"/>
                </a:lnTo>
                <a:lnTo>
                  <a:pt x="58666" y="113972"/>
                </a:lnTo>
                <a:lnTo>
                  <a:pt x="52140" y="121104"/>
                </a:lnTo>
                <a:lnTo>
                  <a:pt x="39607" y="126205"/>
                </a:lnTo>
                <a:close/>
              </a:path>
              <a:path w="73309" h="126205">
                <a:moveTo>
                  <a:pt x="58666" y="113972"/>
                </a:moveTo>
                <a:lnTo>
                  <a:pt x="33265" y="113972"/>
                </a:lnTo>
                <a:lnTo>
                  <a:pt x="48565" y="110729"/>
                </a:lnTo>
                <a:lnTo>
                  <a:pt x="56301" y="101372"/>
                </a:lnTo>
                <a:lnTo>
                  <a:pt x="58161" y="73075"/>
                </a:lnTo>
                <a:lnTo>
                  <a:pt x="58161" y="51028"/>
                </a:lnTo>
                <a:lnTo>
                  <a:pt x="53360" y="47472"/>
                </a:lnTo>
                <a:lnTo>
                  <a:pt x="48738" y="46405"/>
                </a:lnTo>
                <a:lnTo>
                  <a:pt x="72385" y="46405"/>
                </a:lnTo>
                <a:lnTo>
                  <a:pt x="72386" y="93933"/>
                </a:lnTo>
                <a:lnTo>
                  <a:pt x="72530" y="107328"/>
                </a:lnTo>
                <a:lnTo>
                  <a:pt x="72842" y="112191"/>
                </a:lnTo>
                <a:lnTo>
                  <a:pt x="60295" y="112191"/>
                </a:lnTo>
                <a:lnTo>
                  <a:pt x="58666" y="113972"/>
                </a:lnTo>
                <a:close/>
              </a:path>
              <a:path w="73309" h="126205">
                <a:moveTo>
                  <a:pt x="64562" y="124815"/>
                </a:moveTo>
                <a:lnTo>
                  <a:pt x="61006" y="112191"/>
                </a:lnTo>
                <a:lnTo>
                  <a:pt x="72842" y="112191"/>
                </a:lnTo>
                <a:lnTo>
                  <a:pt x="73309" y="119455"/>
                </a:lnTo>
                <a:lnTo>
                  <a:pt x="64562" y="12481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bk object 81"/>
          <p:cNvSpPr/>
          <p:nvPr/>
        </p:nvSpPr>
        <p:spPr>
          <a:xfrm>
            <a:off x="2418079" y="212841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bk object 82"/>
          <p:cNvSpPr/>
          <p:nvPr/>
        </p:nvSpPr>
        <p:spPr>
          <a:xfrm>
            <a:off x="2518917" y="2094229"/>
            <a:ext cx="35026" cy="126593"/>
          </a:xfrm>
          <a:custGeom>
            <a:avLst/>
            <a:gdLst/>
            <a:ahLst/>
            <a:cxnLst/>
            <a:rect l="l" t="t" r="r" b="b"/>
            <a:pathLst>
              <a:path w="35026" h="126593">
                <a:moveTo>
                  <a:pt x="23291" y="126593"/>
                </a:moveTo>
                <a:lnTo>
                  <a:pt x="18313" y="126593"/>
                </a:lnTo>
                <a:lnTo>
                  <a:pt x="5343" y="122085"/>
                </a:lnTo>
                <a:lnTo>
                  <a:pt x="73" y="109046"/>
                </a:lnTo>
                <a:lnTo>
                  <a:pt x="0" y="53340"/>
                </a:lnTo>
                <a:lnTo>
                  <a:pt x="0" y="0"/>
                </a:lnTo>
                <a:lnTo>
                  <a:pt x="14224" y="0"/>
                </a:lnTo>
                <a:lnTo>
                  <a:pt x="14224" y="102590"/>
                </a:lnTo>
                <a:lnTo>
                  <a:pt x="18747" y="113087"/>
                </a:lnTo>
                <a:lnTo>
                  <a:pt x="30711" y="113136"/>
                </a:lnTo>
                <a:lnTo>
                  <a:pt x="35026" y="123393"/>
                </a:lnTo>
                <a:lnTo>
                  <a:pt x="31826" y="125171"/>
                </a:lnTo>
                <a:lnTo>
                  <a:pt x="23291" y="126593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bk object 83"/>
          <p:cNvSpPr/>
          <p:nvPr/>
        </p:nvSpPr>
        <p:spPr>
          <a:xfrm>
            <a:off x="2565298" y="212841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bk object 84"/>
          <p:cNvSpPr/>
          <p:nvPr/>
        </p:nvSpPr>
        <p:spPr>
          <a:xfrm>
            <a:off x="2664536" y="2128070"/>
            <a:ext cx="41960" cy="90619"/>
          </a:xfrm>
          <a:custGeom>
            <a:avLst/>
            <a:gdLst/>
            <a:ahLst/>
            <a:cxnLst/>
            <a:rect l="l" t="t" r="r" b="b"/>
            <a:pathLst>
              <a:path w="41960" h="90619">
                <a:moveTo>
                  <a:pt x="40063" y="12565"/>
                </a:moveTo>
                <a:lnTo>
                  <a:pt x="13335" y="12565"/>
                </a:lnTo>
                <a:lnTo>
                  <a:pt x="20498" y="3873"/>
                </a:lnTo>
                <a:lnTo>
                  <a:pt x="31685" y="0"/>
                </a:lnTo>
                <a:lnTo>
                  <a:pt x="40063" y="12565"/>
                </a:lnTo>
                <a:close/>
              </a:path>
              <a:path w="41960" h="90619">
                <a:moveTo>
                  <a:pt x="14224" y="90619"/>
                </a:moveTo>
                <a:lnTo>
                  <a:pt x="0" y="90619"/>
                </a:lnTo>
                <a:lnTo>
                  <a:pt x="0" y="1719"/>
                </a:lnTo>
                <a:lnTo>
                  <a:pt x="9956" y="1719"/>
                </a:lnTo>
                <a:lnTo>
                  <a:pt x="12623" y="12565"/>
                </a:lnTo>
                <a:lnTo>
                  <a:pt x="40063" y="12565"/>
                </a:lnTo>
                <a:lnTo>
                  <a:pt x="40950" y="13895"/>
                </a:lnTo>
                <a:lnTo>
                  <a:pt x="28285" y="13895"/>
                </a:lnTo>
                <a:lnTo>
                  <a:pt x="17700" y="19310"/>
                </a:lnTo>
                <a:lnTo>
                  <a:pt x="14224" y="59504"/>
                </a:lnTo>
                <a:lnTo>
                  <a:pt x="14224" y="90619"/>
                </a:lnTo>
                <a:close/>
              </a:path>
              <a:path w="41960" h="90619">
                <a:moveTo>
                  <a:pt x="41960" y="15409"/>
                </a:moveTo>
                <a:lnTo>
                  <a:pt x="28285" y="13895"/>
                </a:lnTo>
                <a:lnTo>
                  <a:pt x="40950" y="13895"/>
                </a:lnTo>
                <a:lnTo>
                  <a:pt x="41960" y="1540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bk object 85"/>
          <p:cNvSpPr/>
          <p:nvPr/>
        </p:nvSpPr>
        <p:spPr>
          <a:xfrm>
            <a:off x="2720083" y="213002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bk object 86"/>
          <p:cNvSpPr/>
          <p:nvPr/>
        </p:nvSpPr>
        <p:spPr>
          <a:xfrm>
            <a:off x="2862300" y="2128068"/>
            <a:ext cx="118414" cy="90620"/>
          </a:xfrm>
          <a:custGeom>
            <a:avLst/>
            <a:gdLst/>
            <a:ahLst/>
            <a:cxnLst/>
            <a:rect l="l" t="t" r="r" b="b"/>
            <a:pathLst>
              <a:path w="118414" h="90620">
                <a:moveTo>
                  <a:pt x="85721" y="12566"/>
                </a:moveTo>
                <a:lnTo>
                  <a:pt x="13335" y="12566"/>
                </a:lnTo>
                <a:lnTo>
                  <a:pt x="22241" y="4559"/>
                </a:lnTo>
                <a:lnTo>
                  <a:pt x="34363" y="0"/>
                </a:lnTo>
                <a:lnTo>
                  <a:pt x="51532" y="1928"/>
                </a:lnTo>
                <a:lnTo>
                  <a:pt x="60424" y="8503"/>
                </a:lnTo>
                <a:lnTo>
                  <a:pt x="111120" y="8503"/>
                </a:lnTo>
                <a:lnTo>
                  <a:pt x="111816" y="8952"/>
                </a:lnTo>
                <a:lnTo>
                  <a:pt x="113234" y="12033"/>
                </a:lnTo>
                <a:lnTo>
                  <a:pt x="87299" y="12033"/>
                </a:lnTo>
                <a:lnTo>
                  <a:pt x="85721" y="12566"/>
                </a:lnTo>
                <a:close/>
              </a:path>
              <a:path w="118414" h="90620">
                <a:moveTo>
                  <a:pt x="111120" y="8503"/>
                </a:moveTo>
                <a:lnTo>
                  <a:pt x="60424" y="8503"/>
                </a:lnTo>
                <a:lnTo>
                  <a:pt x="70803" y="4298"/>
                </a:lnTo>
                <a:lnTo>
                  <a:pt x="83494" y="386"/>
                </a:lnTo>
                <a:lnTo>
                  <a:pt x="101276" y="2164"/>
                </a:lnTo>
                <a:lnTo>
                  <a:pt x="111120" y="8503"/>
                </a:lnTo>
                <a:close/>
              </a:path>
              <a:path w="118414" h="90620">
                <a:moveTo>
                  <a:pt x="14224" y="90620"/>
                </a:moveTo>
                <a:lnTo>
                  <a:pt x="0" y="90620"/>
                </a:lnTo>
                <a:lnTo>
                  <a:pt x="0" y="1720"/>
                </a:lnTo>
                <a:lnTo>
                  <a:pt x="9956" y="1720"/>
                </a:lnTo>
                <a:lnTo>
                  <a:pt x="12623" y="12566"/>
                </a:lnTo>
                <a:lnTo>
                  <a:pt x="85721" y="12566"/>
                </a:lnTo>
                <a:lnTo>
                  <a:pt x="81814" y="13887"/>
                </a:lnTo>
                <a:lnTo>
                  <a:pt x="43929" y="13887"/>
                </a:lnTo>
                <a:lnTo>
                  <a:pt x="26970" y="15394"/>
                </a:lnTo>
                <a:lnTo>
                  <a:pt x="17710" y="22151"/>
                </a:lnTo>
                <a:lnTo>
                  <a:pt x="14224" y="60039"/>
                </a:lnTo>
                <a:lnTo>
                  <a:pt x="14224" y="90620"/>
                </a:lnTo>
                <a:close/>
              </a:path>
              <a:path w="118414" h="90620">
                <a:moveTo>
                  <a:pt x="118414" y="90620"/>
                </a:moveTo>
                <a:lnTo>
                  <a:pt x="104190" y="90620"/>
                </a:lnTo>
                <a:lnTo>
                  <a:pt x="104190" y="37103"/>
                </a:lnTo>
                <a:lnTo>
                  <a:pt x="102473" y="21508"/>
                </a:lnTo>
                <a:lnTo>
                  <a:pt x="94152" y="12883"/>
                </a:lnTo>
                <a:lnTo>
                  <a:pt x="87299" y="12033"/>
                </a:lnTo>
                <a:lnTo>
                  <a:pt x="113234" y="12033"/>
                </a:lnTo>
                <a:lnTo>
                  <a:pt x="116921" y="20042"/>
                </a:lnTo>
                <a:lnTo>
                  <a:pt x="118395" y="34730"/>
                </a:lnTo>
                <a:lnTo>
                  <a:pt x="118414" y="63950"/>
                </a:lnTo>
                <a:lnTo>
                  <a:pt x="118414" y="90620"/>
                </a:lnTo>
                <a:close/>
              </a:path>
              <a:path w="118414" h="90620">
                <a:moveTo>
                  <a:pt x="66319" y="90620"/>
                </a:moveTo>
                <a:lnTo>
                  <a:pt x="52095" y="90620"/>
                </a:lnTo>
                <a:lnTo>
                  <a:pt x="52095" y="40303"/>
                </a:lnTo>
                <a:lnTo>
                  <a:pt x="50835" y="24140"/>
                </a:lnTo>
                <a:lnTo>
                  <a:pt x="43929" y="13887"/>
                </a:lnTo>
                <a:lnTo>
                  <a:pt x="81814" y="13887"/>
                </a:lnTo>
                <a:lnTo>
                  <a:pt x="73969" y="16537"/>
                </a:lnTo>
                <a:lnTo>
                  <a:pt x="67267" y="27768"/>
                </a:lnTo>
                <a:lnTo>
                  <a:pt x="66319" y="60928"/>
                </a:lnTo>
                <a:lnTo>
                  <a:pt x="66319" y="9062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bk object 87"/>
          <p:cNvSpPr/>
          <p:nvPr/>
        </p:nvSpPr>
        <p:spPr>
          <a:xfrm>
            <a:off x="3000212" y="212900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bk object 88"/>
          <p:cNvSpPr/>
          <p:nvPr/>
        </p:nvSpPr>
        <p:spPr>
          <a:xfrm>
            <a:off x="3090354" y="2128189"/>
            <a:ext cx="72605" cy="127234"/>
          </a:xfrm>
          <a:custGeom>
            <a:avLst/>
            <a:gdLst/>
            <a:ahLst/>
            <a:cxnLst/>
            <a:rect l="l" t="t" r="r" b="b"/>
            <a:pathLst>
              <a:path w="72605" h="127234">
                <a:moveTo>
                  <a:pt x="35101" y="92461"/>
                </a:moveTo>
                <a:lnTo>
                  <a:pt x="19817" y="89911"/>
                </a:lnTo>
                <a:lnTo>
                  <a:pt x="9353" y="82925"/>
                </a:lnTo>
                <a:lnTo>
                  <a:pt x="2988" y="71791"/>
                </a:lnTo>
                <a:lnTo>
                  <a:pt x="0" y="56798"/>
                </a:lnTo>
                <a:lnTo>
                  <a:pt x="1041" y="37712"/>
                </a:lnTo>
                <a:lnTo>
                  <a:pt x="20867" y="4441"/>
                </a:lnTo>
                <a:lnTo>
                  <a:pt x="42379" y="0"/>
                </a:lnTo>
                <a:lnTo>
                  <a:pt x="56357" y="993"/>
                </a:lnTo>
                <a:lnTo>
                  <a:pt x="68018" y="3814"/>
                </a:lnTo>
                <a:lnTo>
                  <a:pt x="68876" y="12446"/>
                </a:lnTo>
                <a:lnTo>
                  <a:pt x="40245" y="12446"/>
                </a:lnTo>
                <a:lnTo>
                  <a:pt x="26654" y="15769"/>
                </a:lnTo>
                <a:lnTo>
                  <a:pt x="18210" y="25146"/>
                </a:lnTo>
                <a:lnTo>
                  <a:pt x="14523" y="39685"/>
                </a:lnTo>
                <a:lnTo>
                  <a:pt x="14287" y="46228"/>
                </a:lnTo>
                <a:lnTo>
                  <a:pt x="16029" y="62259"/>
                </a:lnTo>
                <a:lnTo>
                  <a:pt x="21849" y="74199"/>
                </a:lnTo>
                <a:lnTo>
                  <a:pt x="33636" y="79834"/>
                </a:lnTo>
                <a:lnTo>
                  <a:pt x="72605" y="79834"/>
                </a:lnTo>
                <a:lnTo>
                  <a:pt x="72605" y="81788"/>
                </a:lnTo>
                <a:lnTo>
                  <a:pt x="57848" y="81788"/>
                </a:lnTo>
                <a:lnTo>
                  <a:pt x="48942" y="89676"/>
                </a:lnTo>
                <a:lnTo>
                  <a:pt x="35101" y="92461"/>
                </a:lnTo>
                <a:close/>
              </a:path>
              <a:path w="72605" h="127234">
                <a:moveTo>
                  <a:pt x="72605" y="79834"/>
                </a:moveTo>
                <a:lnTo>
                  <a:pt x="33636" y="79834"/>
                </a:lnTo>
                <a:lnTo>
                  <a:pt x="48958" y="76650"/>
                </a:lnTo>
                <a:lnTo>
                  <a:pt x="56576" y="67298"/>
                </a:lnTo>
                <a:lnTo>
                  <a:pt x="58381" y="38582"/>
                </a:lnTo>
                <a:lnTo>
                  <a:pt x="58381" y="15824"/>
                </a:lnTo>
                <a:lnTo>
                  <a:pt x="53580" y="13512"/>
                </a:lnTo>
                <a:lnTo>
                  <a:pt x="47535" y="12446"/>
                </a:lnTo>
                <a:lnTo>
                  <a:pt x="68876" y="12446"/>
                </a:lnTo>
                <a:lnTo>
                  <a:pt x="72605" y="49961"/>
                </a:lnTo>
                <a:lnTo>
                  <a:pt x="72605" y="79834"/>
                </a:lnTo>
                <a:close/>
              </a:path>
              <a:path w="72605" h="127234">
                <a:moveTo>
                  <a:pt x="66165" y="115747"/>
                </a:moveTo>
                <a:lnTo>
                  <a:pt x="33845" y="115747"/>
                </a:lnTo>
                <a:lnTo>
                  <a:pt x="48632" y="112839"/>
                </a:lnTo>
                <a:lnTo>
                  <a:pt x="56441" y="104234"/>
                </a:lnTo>
                <a:lnTo>
                  <a:pt x="58841" y="90113"/>
                </a:lnTo>
                <a:lnTo>
                  <a:pt x="57848" y="81788"/>
                </a:lnTo>
                <a:lnTo>
                  <a:pt x="72605" y="81788"/>
                </a:lnTo>
                <a:lnTo>
                  <a:pt x="72605" y="94589"/>
                </a:lnTo>
                <a:lnTo>
                  <a:pt x="70107" y="110089"/>
                </a:lnTo>
                <a:lnTo>
                  <a:pt x="66165" y="115747"/>
                </a:lnTo>
                <a:close/>
              </a:path>
              <a:path w="72605" h="127234">
                <a:moveTo>
                  <a:pt x="31406" y="127234"/>
                </a:moveTo>
                <a:lnTo>
                  <a:pt x="19079" y="126495"/>
                </a:lnTo>
                <a:lnTo>
                  <a:pt x="10865" y="124505"/>
                </a:lnTo>
                <a:lnTo>
                  <a:pt x="11797" y="111302"/>
                </a:lnTo>
                <a:lnTo>
                  <a:pt x="18376" y="113614"/>
                </a:lnTo>
                <a:lnTo>
                  <a:pt x="24066" y="115747"/>
                </a:lnTo>
                <a:lnTo>
                  <a:pt x="66165" y="115747"/>
                </a:lnTo>
                <a:lnTo>
                  <a:pt x="62760" y="120635"/>
                </a:lnTo>
                <a:lnTo>
                  <a:pt x="50778" y="126554"/>
                </a:lnTo>
                <a:lnTo>
                  <a:pt x="31406" y="12723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bk object 89"/>
          <p:cNvSpPr/>
          <p:nvPr/>
        </p:nvSpPr>
        <p:spPr>
          <a:xfrm>
            <a:off x="3190341" y="2127656"/>
            <a:ext cx="71297" cy="91033"/>
          </a:xfrm>
          <a:custGeom>
            <a:avLst/>
            <a:gdLst/>
            <a:ahLst/>
            <a:cxnLst/>
            <a:rect l="l" t="t" r="r" b="b"/>
            <a:pathLst>
              <a:path w="71297" h="91033">
                <a:moveTo>
                  <a:pt x="66720" y="12979"/>
                </a:moveTo>
                <a:lnTo>
                  <a:pt x="13335" y="12979"/>
                </a:lnTo>
                <a:lnTo>
                  <a:pt x="22135" y="5119"/>
                </a:lnTo>
                <a:lnTo>
                  <a:pt x="34698" y="583"/>
                </a:lnTo>
                <a:lnTo>
                  <a:pt x="41960" y="0"/>
                </a:lnTo>
                <a:lnTo>
                  <a:pt x="57086" y="2922"/>
                </a:lnTo>
                <a:lnTo>
                  <a:pt x="66186" y="11322"/>
                </a:lnTo>
                <a:lnTo>
                  <a:pt x="66720" y="12979"/>
                </a:lnTo>
                <a:close/>
              </a:path>
              <a:path w="71297" h="91033">
                <a:moveTo>
                  <a:pt x="14224" y="91033"/>
                </a:moveTo>
                <a:lnTo>
                  <a:pt x="0" y="91033"/>
                </a:lnTo>
                <a:lnTo>
                  <a:pt x="0" y="2133"/>
                </a:lnTo>
                <a:lnTo>
                  <a:pt x="9956" y="2133"/>
                </a:lnTo>
                <a:lnTo>
                  <a:pt x="12623" y="12979"/>
                </a:lnTo>
                <a:lnTo>
                  <a:pt x="66720" y="12979"/>
                </a:lnTo>
                <a:lnTo>
                  <a:pt x="67213" y="14507"/>
                </a:lnTo>
                <a:lnTo>
                  <a:pt x="47758" y="14507"/>
                </a:lnTo>
                <a:lnTo>
                  <a:pt x="30301" y="15354"/>
                </a:lnTo>
                <a:lnTo>
                  <a:pt x="19826" y="20976"/>
                </a:lnTo>
                <a:lnTo>
                  <a:pt x="14491" y="29458"/>
                </a:lnTo>
                <a:lnTo>
                  <a:pt x="14224" y="60629"/>
                </a:lnTo>
                <a:lnTo>
                  <a:pt x="14224" y="91033"/>
                </a:lnTo>
                <a:close/>
              </a:path>
              <a:path w="71297" h="91033">
                <a:moveTo>
                  <a:pt x="71297" y="91033"/>
                </a:moveTo>
                <a:lnTo>
                  <a:pt x="57073" y="91033"/>
                </a:lnTo>
                <a:lnTo>
                  <a:pt x="57073" y="40360"/>
                </a:lnTo>
                <a:lnTo>
                  <a:pt x="55149" y="24166"/>
                </a:lnTo>
                <a:lnTo>
                  <a:pt x="47758" y="14507"/>
                </a:lnTo>
                <a:lnTo>
                  <a:pt x="67213" y="14507"/>
                </a:lnTo>
                <a:lnTo>
                  <a:pt x="70486" y="24648"/>
                </a:lnTo>
                <a:lnTo>
                  <a:pt x="71297" y="64185"/>
                </a:lnTo>
                <a:lnTo>
                  <a:pt x="71297" y="91033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bk object 90"/>
          <p:cNvSpPr/>
          <p:nvPr/>
        </p:nvSpPr>
        <p:spPr>
          <a:xfrm>
            <a:off x="3281136" y="212900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bk object 91"/>
          <p:cNvSpPr/>
          <p:nvPr/>
        </p:nvSpPr>
        <p:spPr>
          <a:xfrm>
            <a:off x="3417179" y="212900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bk object 92"/>
          <p:cNvSpPr/>
          <p:nvPr/>
        </p:nvSpPr>
        <p:spPr>
          <a:xfrm>
            <a:off x="3513429" y="2094229"/>
            <a:ext cx="35026" cy="126593"/>
          </a:xfrm>
          <a:custGeom>
            <a:avLst/>
            <a:gdLst/>
            <a:ahLst/>
            <a:cxnLst/>
            <a:rect l="l" t="t" r="r" b="b"/>
            <a:pathLst>
              <a:path w="35026" h="126593">
                <a:moveTo>
                  <a:pt x="23291" y="126593"/>
                </a:moveTo>
                <a:lnTo>
                  <a:pt x="18313" y="126593"/>
                </a:lnTo>
                <a:lnTo>
                  <a:pt x="5343" y="122085"/>
                </a:lnTo>
                <a:lnTo>
                  <a:pt x="73" y="109046"/>
                </a:lnTo>
                <a:lnTo>
                  <a:pt x="0" y="53340"/>
                </a:lnTo>
                <a:lnTo>
                  <a:pt x="0" y="0"/>
                </a:lnTo>
                <a:lnTo>
                  <a:pt x="14224" y="0"/>
                </a:lnTo>
                <a:lnTo>
                  <a:pt x="14224" y="102590"/>
                </a:lnTo>
                <a:lnTo>
                  <a:pt x="18747" y="113087"/>
                </a:lnTo>
                <a:lnTo>
                  <a:pt x="30711" y="113136"/>
                </a:lnTo>
                <a:lnTo>
                  <a:pt x="35026" y="123393"/>
                </a:lnTo>
                <a:lnTo>
                  <a:pt x="31826" y="125171"/>
                </a:lnTo>
                <a:lnTo>
                  <a:pt x="23291" y="126593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bk object 93"/>
          <p:cNvSpPr/>
          <p:nvPr/>
        </p:nvSpPr>
        <p:spPr>
          <a:xfrm>
            <a:off x="3563746" y="2092807"/>
            <a:ext cx="17246" cy="125882"/>
          </a:xfrm>
          <a:custGeom>
            <a:avLst/>
            <a:gdLst/>
            <a:ahLst/>
            <a:cxnLst/>
            <a:rect l="l" t="t" r="r" b="b"/>
            <a:pathLst>
              <a:path w="17246" h="125882">
                <a:moveTo>
                  <a:pt x="17246" y="125882"/>
                </a:moveTo>
                <a:lnTo>
                  <a:pt x="3022" y="125882"/>
                </a:lnTo>
                <a:lnTo>
                  <a:pt x="3022" y="36982"/>
                </a:lnTo>
                <a:lnTo>
                  <a:pt x="17246" y="36982"/>
                </a:lnTo>
                <a:lnTo>
                  <a:pt x="17246" y="125882"/>
                </a:lnTo>
                <a:close/>
              </a:path>
              <a:path w="17246" h="125882">
                <a:moveTo>
                  <a:pt x="15113" y="19380"/>
                </a:moveTo>
                <a:lnTo>
                  <a:pt x="4267" y="19380"/>
                </a:lnTo>
                <a:lnTo>
                  <a:pt x="0" y="15290"/>
                </a:lnTo>
                <a:lnTo>
                  <a:pt x="0" y="4622"/>
                </a:lnTo>
                <a:lnTo>
                  <a:pt x="4267" y="0"/>
                </a:lnTo>
                <a:lnTo>
                  <a:pt x="15290" y="0"/>
                </a:lnTo>
                <a:lnTo>
                  <a:pt x="20091" y="4622"/>
                </a:lnTo>
                <a:lnTo>
                  <a:pt x="20091" y="15290"/>
                </a:lnTo>
                <a:lnTo>
                  <a:pt x="15113" y="193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bk object 94"/>
          <p:cNvSpPr/>
          <p:nvPr/>
        </p:nvSpPr>
        <p:spPr>
          <a:xfrm>
            <a:off x="3606919" y="2128189"/>
            <a:ext cx="72574" cy="126060"/>
          </a:xfrm>
          <a:custGeom>
            <a:avLst/>
            <a:gdLst/>
            <a:ahLst/>
            <a:cxnLst/>
            <a:rect l="l" t="t" r="r" b="b"/>
            <a:pathLst>
              <a:path w="72574" h="126060">
                <a:moveTo>
                  <a:pt x="35072" y="92639"/>
                </a:moveTo>
                <a:lnTo>
                  <a:pt x="19960" y="90059"/>
                </a:lnTo>
                <a:lnTo>
                  <a:pt x="9511" y="83018"/>
                </a:lnTo>
                <a:lnTo>
                  <a:pt x="3074" y="71857"/>
                </a:lnTo>
                <a:lnTo>
                  <a:pt x="0" y="56917"/>
                </a:lnTo>
                <a:lnTo>
                  <a:pt x="1046" y="37806"/>
                </a:lnTo>
                <a:lnTo>
                  <a:pt x="20921" y="4591"/>
                </a:lnTo>
                <a:lnTo>
                  <a:pt x="42704" y="0"/>
                </a:lnTo>
                <a:lnTo>
                  <a:pt x="56505" y="1162"/>
                </a:lnTo>
                <a:lnTo>
                  <a:pt x="68940" y="4078"/>
                </a:lnTo>
                <a:lnTo>
                  <a:pt x="69433" y="12446"/>
                </a:lnTo>
                <a:lnTo>
                  <a:pt x="40215" y="12446"/>
                </a:lnTo>
                <a:lnTo>
                  <a:pt x="26546" y="15769"/>
                </a:lnTo>
                <a:lnTo>
                  <a:pt x="18127" y="25146"/>
                </a:lnTo>
                <a:lnTo>
                  <a:pt x="14487" y="39685"/>
                </a:lnTo>
                <a:lnTo>
                  <a:pt x="14256" y="46228"/>
                </a:lnTo>
                <a:lnTo>
                  <a:pt x="15986" y="62247"/>
                </a:lnTo>
                <a:lnTo>
                  <a:pt x="21757" y="74253"/>
                </a:lnTo>
                <a:lnTo>
                  <a:pt x="33438" y="79990"/>
                </a:lnTo>
                <a:lnTo>
                  <a:pt x="72574" y="79990"/>
                </a:lnTo>
                <a:lnTo>
                  <a:pt x="72574" y="81610"/>
                </a:lnTo>
                <a:lnTo>
                  <a:pt x="57639" y="81610"/>
                </a:lnTo>
                <a:lnTo>
                  <a:pt x="48882" y="89740"/>
                </a:lnTo>
                <a:lnTo>
                  <a:pt x="35072" y="92639"/>
                </a:lnTo>
                <a:close/>
              </a:path>
              <a:path w="72574" h="126060">
                <a:moveTo>
                  <a:pt x="72574" y="79990"/>
                </a:moveTo>
                <a:lnTo>
                  <a:pt x="33438" y="79990"/>
                </a:lnTo>
                <a:lnTo>
                  <a:pt x="48804" y="76811"/>
                </a:lnTo>
                <a:lnTo>
                  <a:pt x="56465" y="67510"/>
                </a:lnTo>
                <a:lnTo>
                  <a:pt x="58350" y="38582"/>
                </a:lnTo>
                <a:lnTo>
                  <a:pt x="58350" y="15824"/>
                </a:lnTo>
                <a:lnTo>
                  <a:pt x="53905" y="13512"/>
                </a:lnTo>
                <a:lnTo>
                  <a:pt x="47860" y="12446"/>
                </a:lnTo>
                <a:lnTo>
                  <a:pt x="69433" y="12446"/>
                </a:lnTo>
                <a:lnTo>
                  <a:pt x="72574" y="65786"/>
                </a:lnTo>
                <a:lnTo>
                  <a:pt x="72574" y="79990"/>
                </a:lnTo>
                <a:close/>
              </a:path>
              <a:path w="72574" h="126060">
                <a:moveTo>
                  <a:pt x="72574" y="126060"/>
                </a:moveTo>
                <a:lnTo>
                  <a:pt x="58350" y="126060"/>
                </a:lnTo>
                <a:lnTo>
                  <a:pt x="58350" y="81610"/>
                </a:lnTo>
                <a:lnTo>
                  <a:pt x="72574" y="81610"/>
                </a:lnTo>
                <a:lnTo>
                  <a:pt x="72574" y="12606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bk object 95"/>
          <p:cNvSpPr/>
          <p:nvPr/>
        </p:nvSpPr>
        <p:spPr>
          <a:xfrm>
            <a:off x="3705453" y="2129789"/>
            <a:ext cx="71797" cy="91033"/>
          </a:xfrm>
          <a:custGeom>
            <a:avLst/>
            <a:gdLst/>
            <a:ahLst/>
            <a:cxnLst/>
            <a:rect l="l" t="t" r="r" b="b"/>
            <a:pathLst>
              <a:path w="71797" h="91033">
                <a:moveTo>
                  <a:pt x="28981" y="91033"/>
                </a:moveTo>
                <a:lnTo>
                  <a:pt x="13967" y="88083"/>
                </a:lnTo>
                <a:lnTo>
                  <a:pt x="4943" y="79640"/>
                </a:lnTo>
                <a:lnTo>
                  <a:pt x="724" y="66317"/>
                </a:lnTo>
                <a:lnTo>
                  <a:pt x="0" y="26847"/>
                </a:lnTo>
                <a:lnTo>
                  <a:pt x="0" y="0"/>
                </a:lnTo>
                <a:lnTo>
                  <a:pt x="14224" y="0"/>
                </a:lnTo>
                <a:lnTo>
                  <a:pt x="14224" y="50673"/>
                </a:lnTo>
                <a:lnTo>
                  <a:pt x="15776" y="66614"/>
                </a:lnTo>
                <a:lnTo>
                  <a:pt x="22901" y="76719"/>
                </a:lnTo>
                <a:lnTo>
                  <a:pt x="56002" y="76719"/>
                </a:lnTo>
                <a:lnTo>
                  <a:pt x="49645" y="84110"/>
                </a:lnTo>
                <a:lnTo>
                  <a:pt x="37957" y="89968"/>
                </a:lnTo>
                <a:lnTo>
                  <a:pt x="28981" y="91033"/>
                </a:lnTo>
                <a:close/>
              </a:path>
              <a:path w="71797" h="91033">
                <a:moveTo>
                  <a:pt x="56002" y="76719"/>
                </a:moveTo>
                <a:lnTo>
                  <a:pt x="22901" y="76719"/>
                </a:lnTo>
                <a:lnTo>
                  <a:pt x="40273" y="75300"/>
                </a:lnTo>
                <a:lnTo>
                  <a:pt x="50051" y="69035"/>
                </a:lnTo>
                <a:lnTo>
                  <a:pt x="55434" y="59895"/>
                </a:lnTo>
                <a:lnTo>
                  <a:pt x="55651" y="29692"/>
                </a:lnTo>
                <a:lnTo>
                  <a:pt x="55651" y="0"/>
                </a:lnTo>
                <a:lnTo>
                  <a:pt x="69875" y="0"/>
                </a:lnTo>
                <a:lnTo>
                  <a:pt x="70011" y="12778"/>
                </a:lnTo>
                <a:lnTo>
                  <a:pt x="69921" y="25787"/>
                </a:lnTo>
                <a:lnTo>
                  <a:pt x="69769" y="38864"/>
                </a:lnTo>
                <a:lnTo>
                  <a:pt x="69717" y="51850"/>
                </a:lnTo>
                <a:lnTo>
                  <a:pt x="69928" y="64584"/>
                </a:lnTo>
                <a:lnTo>
                  <a:pt x="70461" y="74853"/>
                </a:lnTo>
                <a:lnTo>
                  <a:pt x="57607" y="74853"/>
                </a:lnTo>
                <a:lnTo>
                  <a:pt x="56002" y="76719"/>
                </a:lnTo>
                <a:close/>
              </a:path>
              <a:path w="71797" h="91033">
                <a:moveTo>
                  <a:pt x="62052" y="88900"/>
                </a:moveTo>
                <a:lnTo>
                  <a:pt x="58496" y="74853"/>
                </a:lnTo>
                <a:lnTo>
                  <a:pt x="70461" y="74853"/>
                </a:lnTo>
                <a:lnTo>
                  <a:pt x="70567" y="76907"/>
                </a:lnTo>
                <a:lnTo>
                  <a:pt x="71797" y="88657"/>
                </a:lnTo>
                <a:lnTo>
                  <a:pt x="62052" y="8890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bk object 96"/>
          <p:cNvSpPr/>
          <p:nvPr/>
        </p:nvSpPr>
        <p:spPr>
          <a:xfrm>
            <a:off x="3791153" y="2129789"/>
            <a:ext cx="79121" cy="126238"/>
          </a:xfrm>
          <a:custGeom>
            <a:avLst/>
            <a:gdLst/>
            <a:ahLst/>
            <a:cxnLst/>
            <a:rect l="l" t="t" r="r" b="b"/>
            <a:pathLst>
              <a:path w="79121" h="126238">
                <a:moveTo>
                  <a:pt x="38569" y="113436"/>
                </a:moveTo>
                <a:lnTo>
                  <a:pt x="20091" y="113436"/>
                </a:lnTo>
                <a:lnTo>
                  <a:pt x="23647" y="111658"/>
                </a:lnTo>
                <a:lnTo>
                  <a:pt x="28092" y="107035"/>
                </a:lnTo>
                <a:lnTo>
                  <a:pt x="31115" y="103479"/>
                </a:lnTo>
                <a:lnTo>
                  <a:pt x="33782" y="97434"/>
                </a:lnTo>
                <a:lnTo>
                  <a:pt x="35737" y="88900"/>
                </a:lnTo>
                <a:lnTo>
                  <a:pt x="0" y="0"/>
                </a:lnTo>
                <a:lnTo>
                  <a:pt x="16357" y="0"/>
                </a:lnTo>
                <a:lnTo>
                  <a:pt x="20654" y="11874"/>
                </a:lnTo>
                <a:lnTo>
                  <a:pt x="25083" y="23620"/>
                </a:lnTo>
                <a:lnTo>
                  <a:pt x="29531" y="35357"/>
                </a:lnTo>
                <a:lnTo>
                  <a:pt x="33882" y="47204"/>
                </a:lnTo>
                <a:lnTo>
                  <a:pt x="38022" y="59279"/>
                </a:lnTo>
                <a:lnTo>
                  <a:pt x="41837" y="71701"/>
                </a:lnTo>
                <a:lnTo>
                  <a:pt x="43561" y="74676"/>
                </a:lnTo>
                <a:lnTo>
                  <a:pt x="54525" y="74676"/>
                </a:lnTo>
                <a:lnTo>
                  <a:pt x="51188" y="84523"/>
                </a:lnTo>
                <a:lnTo>
                  <a:pt x="47050" y="96409"/>
                </a:lnTo>
                <a:lnTo>
                  <a:pt x="41650" y="108842"/>
                </a:lnTo>
                <a:lnTo>
                  <a:pt x="38569" y="113436"/>
                </a:lnTo>
                <a:close/>
              </a:path>
              <a:path w="79121" h="126238">
                <a:moveTo>
                  <a:pt x="54525" y="74676"/>
                </a:moveTo>
                <a:lnTo>
                  <a:pt x="43561" y="74676"/>
                </a:lnTo>
                <a:lnTo>
                  <a:pt x="46489" y="61968"/>
                </a:lnTo>
                <a:lnTo>
                  <a:pt x="49787" y="49605"/>
                </a:lnTo>
                <a:lnTo>
                  <a:pt x="53337" y="37476"/>
                </a:lnTo>
                <a:lnTo>
                  <a:pt x="57021" y="25466"/>
                </a:lnTo>
                <a:lnTo>
                  <a:pt x="60724" y="13465"/>
                </a:lnTo>
                <a:lnTo>
                  <a:pt x="64328" y="1360"/>
                </a:lnTo>
                <a:lnTo>
                  <a:pt x="79121" y="0"/>
                </a:lnTo>
                <a:lnTo>
                  <a:pt x="75096" y="12057"/>
                </a:lnTo>
                <a:lnTo>
                  <a:pt x="71118" y="24158"/>
                </a:lnTo>
                <a:lnTo>
                  <a:pt x="63215" y="48401"/>
                </a:lnTo>
                <a:lnTo>
                  <a:pt x="59250" y="60496"/>
                </a:lnTo>
                <a:lnTo>
                  <a:pt x="55248" y="72545"/>
                </a:lnTo>
                <a:lnTo>
                  <a:pt x="54525" y="74676"/>
                </a:lnTo>
                <a:close/>
              </a:path>
              <a:path w="79121" h="126238">
                <a:moveTo>
                  <a:pt x="27381" y="126238"/>
                </a:moveTo>
                <a:lnTo>
                  <a:pt x="17780" y="126060"/>
                </a:lnTo>
                <a:lnTo>
                  <a:pt x="11557" y="123571"/>
                </a:lnTo>
                <a:lnTo>
                  <a:pt x="14046" y="111302"/>
                </a:lnTo>
                <a:lnTo>
                  <a:pt x="20091" y="113436"/>
                </a:lnTo>
                <a:lnTo>
                  <a:pt x="38569" y="113436"/>
                </a:lnTo>
                <a:lnTo>
                  <a:pt x="34756" y="119121"/>
                </a:lnTo>
                <a:lnTo>
                  <a:pt x="27381" y="1262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bk object 97"/>
          <p:cNvSpPr/>
          <p:nvPr/>
        </p:nvSpPr>
        <p:spPr>
          <a:xfrm>
            <a:off x="3879103" y="212900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bk object 98"/>
          <p:cNvSpPr/>
          <p:nvPr/>
        </p:nvSpPr>
        <p:spPr>
          <a:xfrm>
            <a:off x="3973753" y="2128068"/>
            <a:ext cx="118414" cy="90620"/>
          </a:xfrm>
          <a:custGeom>
            <a:avLst/>
            <a:gdLst/>
            <a:ahLst/>
            <a:cxnLst/>
            <a:rect l="l" t="t" r="r" b="b"/>
            <a:pathLst>
              <a:path w="118414" h="90620">
                <a:moveTo>
                  <a:pt x="85721" y="12566"/>
                </a:moveTo>
                <a:lnTo>
                  <a:pt x="13335" y="12566"/>
                </a:lnTo>
                <a:lnTo>
                  <a:pt x="22241" y="4559"/>
                </a:lnTo>
                <a:lnTo>
                  <a:pt x="34363" y="0"/>
                </a:lnTo>
                <a:lnTo>
                  <a:pt x="51532" y="1928"/>
                </a:lnTo>
                <a:lnTo>
                  <a:pt x="60424" y="8503"/>
                </a:lnTo>
                <a:lnTo>
                  <a:pt x="111120" y="8503"/>
                </a:lnTo>
                <a:lnTo>
                  <a:pt x="111816" y="8952"/>
                </a:lnTo>
                <a:lnTo>
                  <a:pt x="113234" y="12033"/>
                </a:lnTo>
                <a:lnTo>
                  <a:pt x="87299" y="12033"/>
                </a:lnTo>
                <a:lnTo>
                  <a:pt x="85721" y="12566"/>
                </a:lnTo>
                <a:close/>
              </a:path>
              <a:path w="118414" h="90620">
                <a:moveTo>
                  <a:pt x="111120" y="8503"/>
                </a:moveTo>
                <a:lnTo>
                  <a:pt x="60424" y="8503"/>
                </a:lnTo>
                <a:lnTo>
                  <a:pt x="70803" y="4298"/>
                </a:lnTo>
                <a:lnTo>
                  <a:pt x="83494" y="386"/>
                </a:lnTo>
                <a:lnTo>
                  <a:pt x="101276" y="2164"/>
                </a:lnTo>
                <a:lnTo>
                  <a:pt x="111120" y="8503"/>
                </a:lnTo>
                <a:close/>
              </a:path>
              <a:path w="118414" h="90620">
                <a:moveTo>
                  <a:pt x="14224" y="90620"/>
                </a:moveTo>
                <a:lnTo>
                  <a:pt x="0" y="90620"/>
                </a:lnTo>
                <a:lnTo>
                  <a:pt x="0" y="1720"/>
                </a:lnTo>
                <a:lnTo>
                  <a:pt x="9956" y="1720"/>
                </a:lnTo>
                <a:lnTo>
                  <a:pt x="12623" y="12566"/>
                </a:lnTo>
                <a:lnTo>
                  <a:pt x="85721" y="12566"/>
                </a:lnTo>
                <a:lnTo>
                  <a:pt x="81814" y="13887"/>
                </a:lnTo>
                <a:lnTo>
                  <a:pt x="43929" y="13887"/>
                </a:lnTo>
                <a:lnTo>
                  <a:pt x="26970" y="15394"/>
                </a:lnTo>
                <a:lnTo>
                  <a:pt x="17710" y="22151"/>
                </a:lnTo>
                <a:lnTo>
                  <a:pt x="14224" y="60039"/>
                </a:lnTo>
                <a:lnTo>
                  <a:pt x="14224" y="90620"/>
                </a:lnTo>
                <a:close/>
              </a:path>
              <a:path w="118414" h="90620">
                <a:moveTo>
                  <a:pt x="118414" y="90620"/>
                </a:moveTo>
                <a:lnTo>
                  <a:pt x="104190" y="90620"/>
                </a:lnTo>
                <a:lnTo>
                  <a:pt x="104190" y="37103"/>
                </a:lnTo>
                <a:lnTo>
                  <a:pt x="102473" y="21508"/>
                </a:lnTo>
                <a:lnTo>
                  <a:pt x="94152" y="12883"/>
                </a:lnTo>
                <a:lnTo>
                  <a:pt x="87299" y="12033"/>
                </a:lnTo>
                <a:lnTo>
                  <a:pt x="113234" y="12033"/>
                </a:lnTo>
                <a:lnTo>
                  <a:pt x="116921" y="20042"/>
                </a:lnTo>
                <a:lnTo>
                  <a:pt x="118395" y="34730"/>
                </a:lnTo>
                <a:lnTo>
                  <a:pt x="118414" y="63950"/>
                </a:lnTo>
                <a:lnTo>
                  <a:pt x="118414" y="90620"/>
                </a:lnTo>
                <a:close/>
              </a:path>
              <a:path w="118414" h="90620">
                <a:moveTo>
                  <a:pt x="66319" y="90620"/>
                </a:moveTo>
                <a:lnTo>
                  <a:pt x="52095" y="90620"/>
                </a:lnTo>
                <a:lnTo>
                  <a:pt x="52095" y="40303"/>
                </a:lnTo>
                <a:lnTo>
                  <a:pt x="50835" y="24140"/>
                </a:lnTo>
                <a:lnTo>
                  <a:pt x="43929" y="13887"/>
                </a:lnTo>
                <a:lnTo>
                  <a:pt x="81814" y="13887"/>
                </a:lnTo>
                <a:lnTo>
                  <a:pt x="73969" y="16537"/>
                </a:lnTo>
                <a:lnTo>
                  <a:pt x="67267" y="27768"/>
                </a:lnTo>
                <a:lnTo>
                  <a:pt x="66319" y="60928"/>
                </a:lnTo>
                <a:lnTo>
                  <a:pt x="66319" y="9062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bk object 99"/>
          <p:cNvSpPr/>
          <p:nvPr/>
        </p:nvSpPr>
        <p:spPr>
          <a:xfrm>
            <a:off x="4160415" y="213002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bk object 100"/>
          <p:cNvSpPr/>
          <p:nvPr/>
        </p:nvSpPr>
        <p:spPr>
          <a:xfrm>
            <a:off x="4255642" y="2128070"/>
            <a:ext cx="41960" cy="90619"/>
          </a:xfrm>
          <a:custGeom>
            <a:avLst/>
            <a:gdLst/>
            <a:ahLst/>
            <a:cxnLst/>
            <a:rect l="l" t="t" r="r" b="b"/>
            <a:pathLst>
              <a:path w="41960" h="90619">
                <a:moveTo>
                  <a:pt x="40063" y="12565"/>
                </a:moveTo>
                <a:lnTo>
                  <a:pt x="13335" y="12565"/>
                </a:lnTo>
                <a:lnTo>
                  <a:pt x="20498" y="3873"/>
                </a:lnTo>
                <a:lnTo>
                  <a:pt x="31685" y="0"/>
                </a:lnTo>
                <a:lnTo>
                  <a:pt x="40063" y="12565"/>
                </a:lnTo>
                <a:close/>
              </a:path>
              <a:path w="41960" h="90619">
                <a:moveTo>
                  <a:pt x="14224" y="90619"/>
                </a:moveTo>
                <a:lnTo>
                  <a:pt x="0" y="90619"/>
                </a:lnTo>
                <a:lnTo>
                  <a:pt x="0" y="1719"/>
                </a:lnTo>
                <a:lnTo>
                  <a:pt x="9956" y="1719"/>
                </a:lnTo>
                <a:lnTo>
                  <a:pt x="12623" y="12565"/>
                </a:lnTo>
                <a:lnTo>
                  <a:pt x="40063" y="12565"/>
                </a:lnTo>
                <a:lnTo>
                  <a:pt x="40950" y="13895"/>
                </a:lnTo>
                <a:lnTo>
                  <a:pt x="28285" y="13895"/>
                </a:lnTo>
                <a:lnTo>
                  <a:pt x="17700" y="19310"/>
                </a:lnTo>
                <a:lnTo>
                  <a:pt x="14224" y="59504"/>
                </a:lnTo>
                <a:lnTo>
                  <a:pt x="14224" y="90619"/>
                </a:lnTo>
                <a:close/>
              </a:path>
              <a:path w="41960" h="90619">
                <a:moveTo>
                  <a:pt x="41960" y="15409"/>
                </a:moveTo>
                <a:lnTo>
                  <a:pt x="28285" y="13895"/>
                </a:lnTo>
                <a:lnTo>
                  <a:pt x="40950" y="13895"/>
                </a:lnTo>
                <a:lnTo>
                  <a:pt x="41960" y="1540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bk object 101"/>
          <p:cNvSpPr/>
          <p:nvPr/>
        </p:nvSpPr>
        <p:spPr>
          <a:xfrm>
            <a:off x="4309633" y="212900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bk object 102"/>
          <p:cNvSpPr/>
          <p:nvPr/>
        </p:nvSpPr>
        <p:spPr>
          <a:xfrm>
            <a:off x="4392548" y="210809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bk object 103"/>
          <p:cNvSpPr/>
          <p:nvPr/>
        </p:nvSpPr>
        <p:spPr>
          <a:xfrm>
            <a:off x="4461179" y="2201443"/>
            <a:ext cx="23594" cy="43738"/>
          </a:xfrm>
          <a:custGeom>
            <a:avLst/>
            <a:gdLst/>
            <a:ahLst/>
            <a:cxnLst/>
            <a:rect l="l" t="t" r="r" b="b"/>
            <a:pathLst>
              <a:path w="23594" h="43738">
                <a:moveTo>
                  <a:pt x="6223" y="20447"/>
                </a:moveTo>
                <a:lnTo>
                  <a:pt x="1244" y="16357"/>
                </a:lnTo>
                <a:lnTo>
                  <a:pt x="1244" y="3911"/>
                </a:lnTo>
                <a:lnTo>
                  <a:pt x="5689" y="0"/>
                </a:lnTo>
                <a:lnTo>
                  <a:pt x="11379" y="0"/>
                </a:lnTo>
                <a:lnTo>
                  <a:pt x="21272" y="5521"/>
                </a:lnTo>
                <a:lnTo>
                  <a:pt x="23594" y="17815"/>
                </a:lnTo>
                <a:lnTo>
                  <a:pt x="23418" y="18491"/>
                </a:lnTo>
                <a:lnTo>
                  <a:pt x="12623" y="18491"/>
                </a:lnTo>
                <a:lnTo>
                  <a:pt x="6223" y="20447"/>
                </a:lnTo>
                <a:close/>
              </a:path>
              <a:path w="23594" h="43738">
                <a:moveTo>
                  <a:pt x="4445" y="43738"/>
                </a:moveTo>
                <a:lnTo>
                  <a:pt x="0" y="36804"/>
                </a:lnTo>
                <a:lnTo>
                  <a:pt x="7289" y="34315"/>
                </a:lnTo>
                <a:lnTo>
                  <a:pt x="12268" y="27025"/>
                </a:lnTo>
                <a:lnTo>
                  <a:pt x="12623" y="18491"/>
                </a:lnTo>
                <a:lnTo>
                  <a:pt x="23418" y="18491"/>
                </a:lnTo>
                <a:lnTo>
                  <a:pt x="20298" y="30476"/>
                </a:lnTo>
                <a:lnTo>
                  <a:pt x="13868" y="38404"/>
                </a:lnTo>
                <a:lnTo>
                  <a:pt x="9601" y="41960"/>
                </a:lnTo>
                <a:lnTo>
                  <a:pt x="4445" y="437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bk object 104"/>
          <p:cNvSpPr/>
          <p:nvPr/>
        </p:nvSpPr>
        <p:spPr>
          <a:xfrm>
            <a:off x="4532470" y="2127657"/>
            <a:ext cx="56693" cy="92589"/>
          </a:xfrm>
          <a:custGeom>
            <a:avLst/>
            <a:gdLst/>
            <a:ahLst/>
            <a:cxnLst/>
            <a:rect l="l" t="t" r="r" b="b"/>
            <a:pathLst>
              <a:path w="56693" h="92589">
                <a:moveTo>
                  <a:pt x="51648" y="80663"/>
                </a:moveTo>
                <a:lnTo>
                  <a:pt x="24331" y="80663"/>
                </a:lnTo>
                <a:lnTo>
                  <a:pt x="36111" y="78727"/>
                </a:lnTo>
                <a:lnTo>
                  <a:pt x="42542" y="70815"/>
                </a:lnTo>
                <a:lnTo>
                  <a:pt x="37536" y="57864"/>
                </a:lnTo>
                <a:lnTo>
                  <a:pt x="26749" y="51530"/>
                </a:lnTo>
                <a:lnTo>
                  <a:pt x="14866" y="47051"/>
                </a:lnTo>
                <a:lnTo>
                  <a:pt x="4102" y="37932"/>
                </a:lnTo>
                <a:lnTo>
                  <a:pt x="0" y="26376"/>
                </a:lnTo>
                <a:lnTo>
                  <a:pt x="3307" y="11197"/>
                </a:lnTo>
                <a:lnTo>
                  <a:pt x="12734" y="2736"/>
                </a:lnTo>
                <a:lnTo>
                  <a:pt x="27407" y="0"/>
                </a:lnTo>
                <a:lnTo>
                  <a:pt x="41471" y="1224"/>
                </a:lnTo>
                <a:lnTo>
                  <a:pt x="52687" y="4726"/>
                </a:lnTo>
                <a:lnTo>
                  <a:pt x="51984" y="12356"/>
                </a:lnTo>
                <a:lnTo>
                  <a:pt x="28557" y="12356"/>
                </a:lnTo>
                <a:lnTo>
                  <a:pt x="17802" y="15033"/>
                </a:lnTo>
                <a:lnTo>
                  <a:pt x="20511" y="29759"/>
                </a:lnTo>
                <a:lnTo>
                  <a:pt x="29225" y="37256"/>
                </a:lnTo>
                <a:lnTo>
                  <a:pt x="39839" y="41849"/>
                </a:lnTo>
                <a:lnTo>
                  <a:pt x="51504" y="51396"/>
                </a:lnTo>
                <a:lnTo>
                  <a:pt x="56693" y="61600"/>
                </a:lnTo>
                <a:lnTo>
                  <a:pt x="53776" y="78011"/>
                </a:lnTo>
                <a:lnTo>
                  <a:pt x="51648" y="80663"/>
                </a:lnTo>
                <a:close/>
              </a:path>
              <a:path w="56693" h="92589">
                <a:moveTo>
                  <a:pt x="51518" y="17423"/>
                </a:moveTo>
                <a:lnTo>
                  <a:pt x="41464" y="13995"/>
                </a:lnTo>
                <a:lnTo>
                  <a:pt x="28557" y="12356"/>
                </a:lnTo>
                <a:lnTo>
                  <a:pt x="51984" y="12356"/>
                </a:lnTo>
                <a:lnTo>
                  <a:pt x="51518" y="17423"/>
                </a:lnTo>
                <a:close/>
              </a:path>
              <a:path w="56693" h="92589">
                <a:moveTo>
                  <a:pt x="33234" y="92589"/>
                </a:moveTo>
                <a:lnTo>
                  <a:pt x="16478" y="92199"/>
                </a:lnTo>
                <a:lnTo>
                  <a:pt x="4817" y="89885"/>
                </a:lnTo>
                <a:lnTo>
                  <a:pt x="1200" y="74496"/>
                </a:lnTo>
                <a:lnTo>
                  <a:pt x="11321" y="78595"/>
                </a:lnTo>
                <a:lnTo>
                  <a:pt x="24331" y="80663"/>
                </a:lnTo>
                <a:lnTo>
                  <a:pt x="51648" y="80663"/>
                </a:lnTo>
                <a:lnTo>
                  <a:pt x="45760" y="88002"/>
                </a:lnTo>
                <a:lnTo>
                  <a:pt x="33234" y="9258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bk object 105"/>
          <p:cNvSpPr/>
          <p:nvPr/>
        </p:nvSpPr>
        <p:spPr>
          <a:xfrm>
            <a:off x="4606109" y="213002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bk object 106"/>
          <p:cNvSpPr/>
          <p:nvPr/>
        </p:nvSpPr>
        <p:spPr>
          <a:xfrm>
            <a:off x="4697226" y="2094229"/>
            <a:ext cx="73309" cy="126205"/>
          </a:xfrm>
          <a:custGeom>
            <a:avLst/>
            <a:gdLst/>
            <a:ahLst/>
            <a:cxnLst/>
            <a:rect l="l" t="t" r="r" b="b"/>
            <a:pathLst>
              <a:path w="73309" h="126205">
                <a:moveTo>
                  <a:pt x="72385" y="36982"/>
                </a:moveTo>
                <a:lnTo>
                  <a:pt x="58161" y="36982"/>
                </a:lnTo>
                <a:lnTo>
                  <a:pt x="58161" y="0"/>
                </a:lnTo>
                <a:lnTo>
                  <a:pt x="72385" y="0"/>
                </a:lnTo>
                <a:lnTo>
                  <a:pt x="72385" y="36982"/>
                </a:lnTo>
                <a:close/>
              </a:path>
              <a:path w="73309" h="126205">
                <a:moveTo>
                  <a:pt x="39607" y="126205"/>
                </a:moveTo>
                <a:lnTo>
                  <a:pt x="22620" y="123921"/>
                </a:lnTo>
                <a:lnTo>
                  <a:pt x="10909" y="117627"/>
                </a:lnTo>
                <a:lnTo>
                  <a:pt x="3644" y="107554"/>
                </a:lnTo>
                <a:lnTo>
                  <a:pt x="0" y="93933"/>
                </a:lnTo>
                <a:lnTo>
                  <a:pt x="797" y="74228"/>
                </a:lnTo>
                <a:lnTo>
                  <a:pt x="18782" y="39219"/>
                </a:lnTo>
                <a:lnTo>
                  <a:pt x="39492" y="33959"/>
                </a:lnTo>
                <a:lnTo>
                  <a:pt x="48382" y="33959"/>
                </a:lnTo>
                <a:lnTo>
                  <a:pt x="51760" y="34671"/>
                </a:lnTo>
                <a:lnTo>
                  <a:pt x="58161" y="36982"/>
                </a:lnTo>
                <a:lnTo>
                  <a:pt x="72385" y="36982"/>
                </a:lnTo>
                <a:lnTo>
                  <a:pt x="72385" y="46405"/>
                </a:lnTo>
                <a:lnTo>
                  <a:pt x="40025" y="46405"/>
                </a:lnTo>
                <a:lnTo>
                  <a:pt x="26304" y="49630"/>
                </a:lnTo>
                <a:lnTo>
                  <a:pt x="17841" y="58850"/>
                </a:lnTo>
                <a:lnTo>
                  <a:pt x="14145" y="73380"/>
                </a:lnTo>
                <a:lnTo>
                  <a:pt x="13889" y="80365"/>
                </a:lnTo>
                <a:lnTo>
                  <a:pt x="15588" y="96396"/>
                </a:lnTo>
                <a:lnTo>
                  <a:pt x="21483" y="108337"/>
                </a:lnTo>
                <a:lnTo>
                  <a:pt x="33265" y="113972"/>
                </a:lnTo>
                <a:lnTo>
                  <a:pt x="58666" y="113972"/>
                </a:lnTo>
                <a:lnTo>
                  <a:pt x="52140" y="121104"/>
                </a:lnTo>
                <a:lnTo>
                  <a:pt x="39607" y="126205"/>
                </a:lnTo>
                <a:close/>
              </a:path>
              <a:path w="73309" h="126205">
                <a:moveTo>
                  <a:pt x="58666" y="113972"/>
                </a:moveTo>
                <a:lnTo>
                  <a:pt x="33265" y="113972"/>
                </a:lnTo>
                <a:lnTo>
                  <a:pt x="48565" y="110729"/>
                </a:lnTo>
                <a:lnTo>
                  <a:pt x="56301" y="101372"/>
                </a:lnTo>
                <a:lnTo>
                  <a:pt x="58161" y="73075"/>
                </a:lnTo>
                <a:lnTo>
                  <a:pt x="58161" y="51028"/>
                </a:lnTo>
                <a:lnTo>
                  <a:pt x="53360" y="47472"/>
                </a:lnTo>
                <a:lnTo>
                  <a:pt x="48738" y="46405"/>
                </a:lnTo>
                <a:lnTo>
                  <a:pt x="72385" y="46405"/>
                </a:lnTo>
                <a:lnTo>
                  <a:pt x="72386" y="93933"/>
                </a:lnTo>
                <a:lnTo>
                  <a:pt x="72530" y="107328"/>
                </a:lnTo>
                <a:lnTo>
                  <a:pt x="72842" y="112191"/>
                </a:lnTo>
                <a:lnTo>
                  <a:pt x="60295" y="112191"/>
                </a:lnTo>
                <a:lnTo>
                  <a:pt x="58666" y="113972"/>
                </a:lnTo>
                <a:close/>
              </a:path>
              <a:path w="73309" h="126205">
                <a:moveTo>
                  <a:pt x="64562" y="124815"/>
                </a:moveTo>
                <a:lnTo>
                  <a:pt x="61006" y="112191"/>
                </a:lnTo>
                <a:lnTo>
                  <a:pt x="72842" y="112191"/>
                </a:lnTo>
                <a:lnTo>
                  <a:pt x="73309" y="119455"/>
                </a:lnTo>
                <a:lnTo>
                  <a:pt x="64562" y="12481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bk object 107"/>
          <p:cNvSpPr/>
          <p:nvPr/>
        </p:nvSpPr>
        <p:spPr>
          <a:xfrm>
            <a:off x="4839390" y="2094229"/>
            <a:ext cx="73309" cy="126205"/>
          </a:xfrm>
          <a:custGeom>
            <a:avLst/>
            <a:gdLst/>
            <a:ahLst/>
            <a:cxnLst/>
            <a:rect l="l" t="t" r="r" b="b"/>
            <a:pathLst>
              <a:path w="73309" h="126205">
                <a:moveTo>
                  <a:pt x="72385" y="36982"/>
                </a:moveTo>
                <a:lnTo>
                  <a:pt x="58161" y="36982"/>
                </a:lnTo>
                <a:lnTo>
                  <a:pt x="58161" y="0"/>
                </a:lnTo>
                <a:lnTo>
                  <a:pt x="72385" y="0"/>
                </a:lnTo>
                <a:lnTo>
                  <a:pt x="72385" y="36982"/>
                </a:lnTo>
                <a:close/>
              </a:path>
              <a:path w="73309" h="126205">
                <a:moveTo>
                  <a:pt x="39607" y="126205"/>
                </a:moveTo>
                <a:lnTo>
                  <a:pt x="22620" y="123921"/>
                </a:lnTo>
                <a:lnTo>
                  <a:pt x="10909" y="117627"/>
                </a:lnTo>
                <a:lnTo>
                  <a:pt x="3644" y="107554"/>
                </a:lnTo>
                <a:lnTo>
                  <a:pt x="0" y="93933"/>
                </a:lnTo>
                <a:lnTo>
                  <a:pt x="797" y="74228"/>
                </a:lnTo>
                <a:lnTo>
                  <a:pt x="18782" y="39219"/>
                </a:lnTo>
                <a:lnTo>
                  <a:pt x="39492" y="33959"/>
                </a:lnTo>
                <a:lnTo>
                  <a:pt x="48382" y="33959"/>
                </a:lnTo>
                <a:lnTo>
                  <a:pt x="51760" y="34671"/>
                </a:lnTo>
                <a:lnTo>
                  <a:pt x="58161" y="36982"/>
                </a:lnTo>
                <a:lnTo>
                  <a:pt x="72385" y="36982"/>
                </a:lnTo>
                <a:lnTo>
                  <a:pt x="72385" y="46405"/>
                </a:lnTo>
                <a:lnTo>
                  <a:pt x="40025" y="46405"/>
                </a:lnTo>
                <a:lnTo>
                  <a:pt x="26304" y="49630"/>
                </a:lnTo>
                <a:lnTo>
                  <a:pt x="17841" y="58850"/>
                </a:lnTo>
                <a:lnTo>
                  <a:pt x="14145" y="73380"/>
                </a:lnTo>
                <a:lnTo>
                  <a:pt x="13889" y="80365"/>
                </a:lnTo>
                <a:lnTo>
                  <a:pt x="15588" y="96396"/>
                </a:lnTo>
                <a:lnTo>
                  <a:pt x="21483" y="108337"/>
                </a:lnTo>
                <a:lnTo>
                  <a:pt x="33265" y="113972"/>
                </a:lnTo>
                <a:lnTo>
                  <a:pt x="58666" y="113972"/>
                </a:lnTo>
                <a:lnTo>
                  <a:pt x="52140" y="121104"/>
                </a:lnTo>
                <a:lnTo>
                  <a:pt x="39607" y="126205"/>
                </a:lnTo>
                <a:close/>
              </a:path>
              <a:path w="73309" h="126205">
                <a:moveTo>
                  <a:pt x="58666" y="113972"/>
                </a:moveTo>
                <a:lnTo>
                  <a:pt x="33265" y="113972"/>
                </a:lnTo>
                <a:lnTo>
                  <a:pt x="48565" y="110729"/>
                </a:lnTo>
                <a:lnTo>
                  <a:pt x="56301" y="101372"/>
                </a:lnTo>
                <a:lnTo>
                  <a:pt x="58161" y="73075"/>
                </a:lnTo>
                <a:lnTo>
                  <a:pt x="58161" y="51028"/>
                </a:lnTo>
                <a:lnTo>
                  <a:pt x="53360" y="47472"/>
                </a:lnTo>
                <a:lnTo>
                  <a:pt x="48738" y="46405"/>
                </a:lnTo>
                <a:lnTo>
                  <a:pt x="72385" y="46405"/>
                </a:lnTo>
                <a:lnTo>
                  <a:pt x="72386" y="93933"/>
                </a:lnTo>
                <a:lnTo>
                  <a:pt x="72530" y="107328"/>
                </a:lnTo>
                <a:lnTo>
                  <a:pt x="72842" y="112191"/>
                </a:lnTo>
                <a:lnTo>
                  <a:pt x="60295" y="112191"/>
                </a:lnTo>
                <a:lnTo>
                  <a:pt x="58666" y="113972"/>
                </a:lnTo>
                <a:close/>
              </a:path>
              <a:path w="73309" h="126205">
                <a:moveTo>
                  <a:pt x="64562" y="124815"/>
                </a:moveTo>
                <a:lnTo>
                  <a:pt x="61006" y="112191"/>
                </a:lnTo>
                <a:lnTo>
                  <a:pt x="72842" y="112191"/>
                </a:lnTo>
                <a:lnTo>
                  <a:pt x="73309" y="119455"/>
                </a:lnTo>
                <a:lnTo>
                  <a:pt x="64562" y="12481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bk object 108"/>
          <p:cNvSpPr/>
          <p:nvPr/>
        </p:nvSpPr>
        <p:spPr>
          <a:xfrm>
            <a:off x="4939157" y="2092807"/>
            <a:ext cx="17246" cy="125882"/>
          </a:xfrm>
          <a:custGeom>
            <a:avLst/>
            <a:gdLst/>
            <a:ahLst/>
            <a:cxnLst/>
            <a:rect l="l" t="t" r="r" b="b"/>
            <a:pathLst>
              <a:path w="17246" h="125882">
                <a:moveTo>
                  <a:pt x="17246" y="125882"/>
                </a:moveTo>
                <a:lnTo>
                  <a:pt x="3022" y="125882"/>
                </a:lnTo>
                <a:lnTo>
                  <a:pt x="3022" y="36982"/>
                </a:lnTo>
                <a:lnTo>
                  <a:pt x="17246" y="36982"/>
                </a:lnTo>
                <a:lnTo>
                  <a:pt x="17246" y="125882"/>
                </a:lnTo>
                <a:close/>
              </a:path>
              <a:path w="17246" h="125882">
                <a:moveTo>
                  <a:pt x="15113" y="19380"/>
                </a:moveTo>
                <a:lnTo>
                  <a:pt x="4267" y="19380"/>
                </a:lnTo>
                <a:lnTo>
                  <a:pt x="0" y="15290"/>
                </a:lnTo>
                <a:lnTo>
                  <a:pt x="0" y="4622"/>
                </a:lnTo>
                <a:lnTo>
                  <a:pt x="4267" y="0"/>
                </a:lnTo>
                <a:lnTo>
                  <a:pt x="15290" y="0"/>
                </a:lnTo>
                <a:lnTo>
                  <a:pt x="20091" y="4622"/>
                </a:lnTo>
                <a:lnTo>
                  <a:pt x="20091" y="15290"/>
                </a:lnTo>
                <a:lnTo>
                  <a:pt x="15113" y="193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bk object 109"/>
          <p:cNvSpPr/>
          <p:nvPr/>
        </p:nvSpPr>
        <p:spPr>
          <a:xfrm>
            <a:off x="4980346" y="212900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bk object 110"/>
          <p:cNvSpPr/>
          <p:nvPr/>
        </p:nvSpPr>
        <p:spPr>
          <a:xfrm>
            <a:off x="5074996" y="2128068"/>
            <a:ext cx="118414" cy="90620"/>
          </a:xfrm>
          <a:custGeom>
            <a:avLst/>
            <a:gdLst/>
            <a:ahLst/>
            <a:cxnLst/>
            <a:rect l="l" t="t" r="r" b="b"/>
            <a:pathLst>
              <a:path w="118414" h="90620">
                <a:moveTo>
                  <a:pt x="85721" y="12566"/>
                </a:moveTo>
                <a:lnTo>
                  <a:pt x="13335" y="12566"/>
                </a:lnTo>
                <a:lnTo>
                  <a:pt x="22241" y="4559"/>
                </a:lnTo>
                <a:lnTo>
                  <a:pt x="34363" y="0"/>
                </a:lnTo>
                <a:lnTo>
                  <a:pt x="51532" y="1928"/>
                </a:lnTo>
                <a:lnTo>
                  <a:pt x="60424" y="8503"/>
                </a:lnTo>
                <a:lnTo>
                  <a:pt x="111120" y="8503"/>
                </a:lnTo>
                <a:lnTo>
                  <a:pt x="111816" y="8952"/>
                </a:lnTo>
                <a:lnTo>
                  <a:pt x="113234" y="12033"/>
                </a:lnTo>
                <a:lnTo>
                  <a:pt x="87299" y="12033"/>
                </a:lnTo>
                <a:lnTo>
                  <a:pt x="85721" y="12566"/>
                </a:lnTo>
                <a:close/>
              </a:path>
              <a:path w="118414" h="90620">
                <a:moveTo>
                  <a:pt x="111120" y="8503"/>
                </a:moveTo>
                <a:lnTo>
                  <a:pt x="60424" y="8503"/>
                </a:lnTo>
                <a:lnTo>
                  <a:pt x="70803" y="4298"/>
                </a:lnTo>
                <a:lnTo>
                  <a:pt x="83494" y="386"/>
                </a:lnTo>
                <a:lnTo>
                  <a:pt x="101276" y="2164"/>
                </a:lnTo>
                <a:lnTo>
                  <a:pt x="111120" y="8503"/>
                </a:lnTo>
                <a:close/>
              </a:path>
              <a:path w="118414" h="90620">
                <a:moveTo>
                  <a:pt x="14224" y="90620"/>
                </a:moveTo>
                <a:lnTo>
                  <a:pt x="0" y="90620"/>
                </a:lnTo>
                <a:lnTo>
                  <a:pt x="0" y="1720"/>
                </a:lnTo>
                <a:lnTo>
                  <a:pt x="9956" y="1720"/>
                </a:lnTo>
                <a:lnTo>
                  <a:pt x="12623" y="12566"/>
                </a:lnTo>
                <a:lnTo>
                  <a:pt x="85721" y="12566"/>
                </a:lnTo>
                <a:lnTo>
                  <a:pt x="81814" y="13887"/>
                </a:lnTo>
                <a:lnTo>
                  <a:pt x="43929" y="13887"/>
                </a:lnTo>
                <a:lnTo>
                  <a:pt x="26970" y="15394"/>
                </a:lnTo>
                <a:lnTo>
                  <a:pt x="17710" y="22151"/>
                </a:lnTo>
                <a:lnTo>
                  <a:pt x="14224" y="60039"/>
                </a:lnTo>
                <a:lnTo>
                  <a:pt x="14224" y="90620"/>
                </a:lnTo>
                <a:close/>
              </a:path>
              <a:path w="118414" h="90620">
                <a:moveTo>
                  <a:pt x="118414" y="90620"/>
                </a:moveTo>
                <a:lnTo>
                  <a:pt x="104190" y="90620"/>
                </a:lnTo>
                <a:lnTo>
                  <a:pt x="104190" y="37103"/>
                </a:lnTo>
                <a:lnTo>
                  <a:pt x="102473" y="21508"/>
                </a:lnTo>
                <a:lnTo>
                  <a:pt x="94152" y="12883"/>
                </a:lnTo>
                <a:lnTo>
                  <a:pt x="87299" y="12033"/>
                </a:lnTo>
                <a:lnTo>
                  <a:pt x="113234" y="12033"/>
                </a:lnTo>
                <a:lnTo>
                  <a:pt x="116921" y="20042"/>
                </a:lnTo>
                <a:lnTo>
                  <a:pt x="118395" y="34730"/>
                </a:lnTo>
                <a:lnTo>
                  <a:pt x="118414" y="63950"/>
                </a:lnTo>
                <a:lnTo>
                  <a:pt x="118414" y="90620"/>
                </a:lnTo>
                <a:close/>
              </a:path>
              <a:path w="118414" h="90620">
                <a:moveTo>
                  <a:pt x="66319" y="90620"/>
                </a:moveTo>
                <a:lnTo>
                  <a:pt x="52095" y="90620"/>
                </a:lnTo>
                <a:lnTo>
                  <a:pt x="52095" y="40303"/>
                </a:lnTo>
                <a:lnTo>
                  <a:pt x="50835" y="24140"/>
                </a:lnTo>
                <a:lnTo>
                  <a:pt x="43929" y="13887"/>
                </a:lnTo>
                <a:lnTo>
                  <a:pt x="81814" y="13887"/>
                </a:lnTo>
                <a:lnTo>
                  <a:pt x="73969" y="16537"/>
                </a:lnTo>
                <a:lnTo>
                  <a:pt x="67267" y="27768"/>
                </a:lnTo>
                <a:lnTo>
                  <a:pt x="66319" y="60928"/>
                </a:lnTo>
                <a:lnTo>
                  <a:pt x="66319" y="9062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bk object 111"/>
          <p:cNvSpPr/>
          <p:nvPr/>
        </p:nvSpPr>
        <p:spPr>
          <a:xfrm>
            <a:off x="5255590" y="2129789"/>
            <a:ext cx="82499" cy="90855"/>
          </a:xfrm>
          <a:custGeom>
            <a:avLst/>
            <a:gdLst/>
            <a:ahLst/>
            <a:cxnLst/>
            <a:rect l="l" t="t" r="r" b="b"/>
            <a:pathLst>
              <a:path w="82499" h="90855">
                <a:moveTo>
                  <a:pt x="44627" y="90855"/>
                </a:moveTo>
                <a:lnTo>
                  <a:pt x="38582" y="90855"/>
                </a:lnTo>
                <a:lnTo>
                  <a:pt x="0" y="0"/>
                </a:lnTo>
                <a:lnTo>
                  <a:pt x="16357" y="0"/>
                </a:lnTo>
                <a:lnTo>
                  <a:pt x="21070" y="11695"/>
                </a:lnTo>
                <a:lnTo>
                  <a:pt x="25930" y="23244"/>
                </a:lnTo>
                <a:lnTo>
                  <a:pt x="30770" y="34813"/>
                </a:lnTo>
                <a:lnTo>
                  <a:pt x="35421" y="46571"/>
                </a:lnTo>
                <a:lnTo>
                  <a:pt x="39716" y="58685"/>
                </a:lnTo>
                <a:lnTo>
                  <a:pt x="58037" y="58685"/>
                </a:lnTo>
                <a:lnTo>
                  <a:pt x="44627" y="90855"/>
                </a:lnTo>
                <a:close/>
              </a:path>
              <a:path w="82499" h="90855">
                <a:moveTo>
                  <a:pt x="58037" y="58685"/>
                </a:moveTo>
                <a:lnTo>
                  <a:pt x="39716" y="58685"/>
                </a:lnTo>
                <a:lnTo>
                  <a:pt x="45065" y="49183"/>
                </a:lnTo>
                <a:lnTo>
                  <a:pt x="50619" y="38558"/>
                </a:lnTo>
                <a:lnTo>
                  <a:pt x="56198" y="26954"/>
                </a:lnTo>
                <a:lnTo>
                  <a:pt x="61621" y="14514"/>
                </a:lnTo>
                <a:lnTo>
                  <a:pt x="66711" y="1383"/>
                </a:lnTo>
                <a:lnTo>
                  <a:pt x="82499" y="0"/>
                </a:lnTo>
                <a:lnTo>
                  <a:pt x="58037" y="5868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bk object 112"/>
          <p:cNvSpPr/>
          <p:nvPr/>
        </p:nvSpPr>
        <p:spPr>
          <a:xfrm>
            <a:off x="5347487" y="212841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bk object 113"/>
          <p:cNvSpPr/>
          <p:nvPr/>
        </p:nvSpPr>
        <p:spPr>
          <a:xfrm>
            <a:off x="5448325" y="2094229"/>
            <a:ext cx="35026" cy="126593"/>
          </a:xfrm>
          <a:custGeom>
            <a:avLst/>
            <a:gdLst/>
            <a:ahLst/>
            <a:cxnLst/>
            <a:rect l="l" t="t" r="r" b="b"/>
            <a:pathLst>
              <a:path w="35026" h="126593">
                <a:moveTo>
                  <a:pt x="23291" y="126593"/>
                </a:moveTo>
                <a:lnTo>
                  <a:pt x="18313" y="126593"/>
                </a:lnTo>
                <a:lnTo>
                  <a:pt x="5343" y="122085"/>
                </a:lnTo>
                <a:lnTo>
                  <a:pt x="73" y="109046"/>
                </a:lnTo>
                <a:lnTo>
                  <a:pt x="0" y="53340"/>
                </a:lnTo>
                <a:lnTo>
                  <a:pt x="0" y="0"/>
                </a:lnTo>
                <a:lnTo>
                  <a:pt x="14224" y="0"/>
                </a:lnTo>
                <a:lnTo>
                  <a:pt x="14224" y="102590"/>
                </a:lnTo>
                <a:lnTo>
                  <a:pt x="18747" y="113087"/>
                </a:lnTo>
                <a:lnTo>
                  <a:pt x="30711" y="113136"/>
                </a:lnTo>
                <a:lnTo>
                  <a:pt x="35026" y="123393"/>
                </a:lnTo>
                <a:lnTo>
                  <a:pt x="31826" y="125171"/>
                </a:lnTo>
                <a:lnTo>
                  <a:pt x="23291" y="126593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bk object 114"/>
          <p:cNvSpPr/>
          <p:nvPr/>
        </p:nvSpPr>
        <p:spPr>
          <a:xfrm>
            <a:off x="5497220" y="2129789"/>
            <a:ext cx="71797" cy="91033"/>
          </a:xfrm>
          <a:custGeom>
            <a:avLst/>
            <a:gdLst/>
            <a:ahLst/>
            <a:cxnLst/>
            <a:rect l="l" t="t" r="r" b="b"/>
            <a:pathLst>
              <a:path w="71797" h="91033">
                <a:moveTo>
                  <a:pt x="28981" y="91033"/>
                </a:moveTo>
                <a:lnTo>
                  <a:pt x="13967" y="88083"/>
                </a:lnTo>
                <a:lnTo>
                  <a:pt x="4943" y="79640"/>
                </a:lnTo>
                <a:lnTo>
                  <a:pt x="724" y="66317"/>
                </a:lnTo>
                <a:lnTo>
                  <a:pt x="0" y="26847"/>
                </a:lnTo>
                <a:lnTo>
                  <a:pt x="0" y="0"/>
                </a:lnTo>
                <a:lnTo>
                  <a:pt x="14224" y="0"/>
                </a:lnTo>
                <a:lnTo>
                  <a:pt x="14224" y="50673"/>
                </a:lnTo>
                <a:lnTo>
                  <a:pt x="15776" y="66614"/>
                </a:lnTo>
                <a:lnTo>
                  <a:pt x="22901" y="76719"/>
                </a:lnTo>
                <a:lnTo>
                  <a:pt x="56002" y="76719"/>
                </a:lnTo>
                <a:lnTo>
                  <a:pt x="49645" y="84110"/>
                </a:lnTo>
                <a:lnTo>
                  <a:pt x="37957" y="89968"/>
                </a:lnTo>
                <a:lnTo>
                  <a:pt x="28981" y="91033"/>
                </a:lnTo>
                <a:close/>
              </a:path>
              <a:path w="71797" h="91033">
                <a:moveTo>
                  <a:pt x="56002" y="76719"/>
                </a:moveTo>
                <a:lnTo>
                  <a:pt x="22901" y="76719"/>
                </a:lnTo>
                <a:lnTo>
                  <a:pt x="40273" y="75300"/>
                </a:lnTo>
                <a:lnTo>
                  <a:pt x="50051" y="69035"/>
                </a:lnTo>
                <a:lnTo>
                  <a:pt x="55434" y="59895"/>
                </a:lnTo>
                <a:lnTo>
                  <a:pt x="55651" y="29692"/>
                </a:lnTo>
                <a:lnTo>
                  <a:pt x="55651" y="0"/>
                </a:lnTo>
                <a:lnTo>
                  <a:pt x="69875" y="0"/>
                </a:lnTo>
                <a:lnTo>
                  <a:pt x="70011" y="12778"/>
                </a:lnTo>
                <a:lnTo>
                  <a:pt x="69921" y="25787"/>
                </a:lnTo>
                <a:lnTo>
                  <a:pt x="69769" y="38864"/>
                </a:lnTo>
                <a:lnTo>
                  <a:pt x="69717" y="51850"/>
                </a:lnTo>
                <a:lnTo>
                  <a:pt x="69928" y="64584"/>
                </a:lnTo>
                <a:lnTo>
                  <a:pt x="70461" y="74853"/>
                </a:lnTo>
                <a:lnTo>
                  <a:pt x="57607" y="74853"/>
                </a:lnTo>
                <a:lnTo>
                  <a:pt x="56002" y="76719"/>
                </a:lnTo>
                <a:close/>
              </a:path>
              <a:path w="71797" h="91033">
                <a:moveTo>
                  <a:pt x="62052" y="88900"/>
                </a:moveTo>
                <a:lnTo>
                  <a:pt x="58496" y="74853"/>
                </a:lnTo>
                <a:lnTo>
                  <a:pt x="70461" y="74853"/>
                </a:lnTo>
                <a:lnTo>
                  <a:pt x="70567" y="76907"/>
                </a:lnTo>
                <a:lnTo>
                  <a:pt x="71797" y="88657"/>
                </a:lnTo>
                <a:lnTo>
                  <a:pt x="62052" y="8890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bk object 115"/>
          <p:cNvSpPr/>
          <p:nvPr/>
        </p:nvSpPr>
        <p:spPr>
          <a:xfrm>
            <a:off x="5594477" y="2127832"/>
            <a:ext cx="73185" cy="126417"/>
          </a:xfrm>
          <a:custGeom>
            <a:avLst/>
            <a:gdLst/>
            <a:ahLst/>
            <a:cxnLst/>
            <a:rect l="l" t="t" r="r" b="b"/>
            <a:pathLst>
              <a:path w="73185" h="126417">
                <a:moveTo>
                  <a:pt x="36730" y="12625"/>
                </a:moveTo>
                <a:lnTo>
                  <a:pt x="13157" y="12625"/>
                </a:lnTo>
                <a:lnTo>
                  <a:pt x="21869" y="4115"/>
                </a:lnTo>
                <a:lnTo>
                  <a:pt x="34805" y="0"/>
                </a:lnTo>
                <a:lnTo>
                  <a:pt x="51361" y="2044"/>
                </a:lnTo>
                <a:lnTo>
                  <a:pt x="62777" y="8294"/>
                </a:lnTo>
                <a:lnTo>
                  <a:pt x="65533" y="12330"/>
                </a:lnTo>
                <a:lnTo>
                  <a:pt x="37947" y="12330"/>
                </a:lnTo>
                <a:lnTo>
                  <a:pt x="36730" y="12625"/>
                </a:lnTo>
                <a:close/>
              </a:path>
              <a:path w="73185" h="126417">
                <a:moveTo>
                  <a:pt x="14224" y="126417"/>
                </a:moveTo>
                <a:lnTo>
                  <a:pt x="0" y="126417"/>
                </a:lnTo>
                <a:lnTo>
                  <a:pt x="0" y="1957"/>
                </a:lnTo>
                <a:lnTo>
                  <a:pt x="9779" y="1957"/>
                </a:lnTo>
                <a:lnTo>
                  <a:pt x="12446" y="12625"/>
                </a:lnTo>
                <a:lnTo>
                  <a:pt x="36730" y="12625"/>
                </a:lnTo>
                <a:lnTo>
                  <a:pt x="23286" y="15880"/>
                </a:lnTo>
                <a:lnTo>
                  <a:pt x="15829" y="25838"/>
                </a:lnTo>
                <a:lnTo>
                  <a:pt x="14224" y="53341"/>
                </a:lnTo>
                <a:lnTo>
                  <a:pt x="14224" y="75388"/>
                </a:lnTo>
                <a:lnTo>
                  <a:pt x="19024" y="78944"/>
                </a:lnTo>
                <a:lnTo>
                  <a:pt x="23647" y="80722"/>
                </a:lnTo>
                <a:lnTo>
                  <a:pt x="61371" y="80722"/>
                </a:lnTo>
                <a:lnTo>
                  <a:pt x="54337" y="87432"/>
                </a:lnTo>
                <a:lnTo>
                  <a:pt x="49394" y="89435"/>
                </a:lnTo>
                <a:lnTo>
                  <a:pt x="14224" y="89435"/>
                </a:lnTo>
                <a:lnTo>
                  <a:pt x="14224" y="126417"/>
                </a:lnTo>
                <a:close/>
              </a:path>
              <a:path w="73185" h="126417">
                <a:moveTo>
                  <a:pt x="61371" y="80722"/>
                </a:moveTo>
                <a:lnTo>
                  <a:pt x="23647" y="80722"/>
                </a:lnTo>
                <a:lnTo>
                  <a:pt x="32359" y="80545"/>
                </a:lnTo>
                <a:lnTo>
                  <a:pt x="45586" y="77000"/>
                </a:lnTo>
                <a:lnTo>
                  <a:pt x="54259" y="67733"/>
                </a:lnTo>
                <a:lnTo>
                  <a:pt x="58520" y="53895"/>
                </a:lnTo>
                <a:lnTo>
                  <a:pt x="59029" y="44451"/>
                </a:lnTo>
                <a:lnTo>
                  <a:pt x="57146" y="28522"/>
                </a:lnTo>
                <a:lnTo>
                  <a:pt x="50693" y="17194"/>
                </a:lnTo>
                <a:lnTo>
                  <a:pt x="37947" y="12330"/>
                </a:lnTo>
                <a:lnTo>
                  <a:pt x="65533" y="12330"/>
                </a:lnTo>
                <a:lnTo>
                  <a:pt x="69802" y="18583"/>
                </a:lnTo>
                <a:lnTo>
                  <a:pt x="73185" y="32744"/>
                </a:lnTo>
                <a:lnTo>
                  <a:pt x="72263" y="51970"/>
                </a:lnTo>
                <a:lnTo>
                  <a:pt x="68843" y="67472"/>
                </a:lnTo>
                <a:lnTo>
                  <a:pt x="62882" y="79281"/>
                </a:lnTo>
                <a:lnTo>
                  <a:pt x="61371" y="80722"/>
                </a:lnTo>
                <a:close/>
              </a:path>
              <a:path w="73185" h="126417">
                <a:moveTo>
                  <a:pt x="32893" y="92991"/>
                </a:moveTo>
                <a:lnTo>
                  <a:pt x="23825" y="92991"/>
                </a:lnTo>
                <a:lnTo>
                  <a:pt x="20624" y="92102"/>
                </a:lnTo>
                <a:lnTo>
                  <a:pt x="14224" y="89435"/>
                </a:lnTo>
                <a:lnTo>
                  <a:pt x="49394" y="89435"/>
                </a:lnTo>
                <a:lnTo>
                  <a:pt x="43167" y="91957"/>
                </a:lnTo>
                <a:lnTo>
                  <a:pt x="32893" y="9299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bk object 116"/>
          <p:cNvSpPr/>
          <p:nvPr/>
        </p:nvSpPr>
        <p:spPr>
          <a:xfrm>
            <a:off x="5678932" y="210809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bk object 117"/>
          <p:cNvSpPr/>
          <p:nvPr/>
        </p:nvSpPr>
        <p:spPr>
          <a:xfrm>
            <a:off x="5749518" y="2129789"/>
            <a:ext cx="71797" cy="91033"/>
          </a:xfrm>
          <a:custGeom>
            <a:avLst/>
            <a:gdLst/>
            <a:ahLst/>
            <a:cxnLst/>
            <a:rect l="l" t="t" r="r" b="b"/>
            <a:pathLst>
              <a:path w="71797" h="91033">
                <a:moveTo>
                  <a:pt x="28981" y="91033"/>
                </a:moveTo>
                <a:lnTo>
                  <a:pt x="13967" y="88083"/>
                </a:lnTo>
                <a:lnTo>
                  <a:pt x="4943" y="79640"/>
                </a:lnTo>
                <a:lnTo>
                  <a:pt x="724" y="66317"/>
                </a:lnTo>
                <a:lnTo>
                  <a:pt x="0" y="26847"/>
                </a:lnTo>
                <a:lnTo>
                  <a:pt x="0" y="0"/>
                </a:lnTo>
                <a:lnTo>
                  <a:pt x="14224" y="0"/>
                </a:lnTo>
                <a:lnTo>
                  <a:pt x="14224" y="50673"/>
                </a:lnTo>
                <a:lnTo>
                  <a:pt x="15776" y="66614"/>
                </a:lnTo>
                <a:lnTo>
                  <a:pt x="22901" y="76719"/>
                </a:lnTo>
                <a:lnTo>
                  <a:pt x="56002" y="76719"/>
                </a:lnTo>
                <a:lnTo>
                  <a:pt x="49645" y="84110"/>
                </a:lnTo>
                <a:lnTo>
                  <a:pt x="37957" y="89968"/>
                </a:lnTo>
                <a:lnTo>
                  <a:pt x="28981" y="91033"/>
                </a:lnTo>
                <a:close/>
              </a:path>
              <a:path w="71797" h="91033">
                <a:moveTo>
                  <a:pt x="56002" y="76719"/>
                </a:moveTo>
                <a:lnTo>
                  <a:pt x="22901" y="76719"/>
                </a:lnTo>
                <a:lnTo>
                  <a:pt x="40273" y="75300"/>
                </a:lnTo>
                <a:lnTo>
                  <a:pt x="50051" y="69035"/>
                </a:lnTo>
                <a:lnTo>
                  <a:pt x="55434" y="59895"/>
                </a:lnTo>
                <a:lnTo>
                  <a:pt x="55651" y="29692"/>
                </a:lnTo>
                <a:lnTo>
                  <a:pt x="55651" y="0"/>
                </a:lnTo>
                <a:lnTo>
                  <a:pt x="69875" y="0"/>
                </a:lnTo>
                <a:lnTo>
                  <a:pt x="70011" y="12778"/>
                </a:lnTo>
                <a:lnTo>
                  <a:pt x="69921" y="25787"/>
                </a:lnTo>
                <a:lnTo>
                  <a:pt x="69769" y="38864"/>
                </a:lnTo>
                <a:lnTo>
                  <a:pt x="69717" y="51850"/>
                </a:lnTo>
                <a:lnTo>
                  <a:pt x="69928" y="64584"/>
                </a:lnTo>
                <a:lnTo>
                  <a:pt x="70461" y="74853"/>
                </a:lnTo>
                <a:lnTo>
                  <a:pt x="57607" y="74853"/>
                </a:lnTo>
                <a:lnTo>
                  <a:pt x="56002" y="76719"/>
                </a:lnTo>
                <a:close/>
              </a:path>
              <a:path w="71797" h="91033">
                <a:moveTo>
                  <a:pt x="62052" y="88900"/>
                </a:moveTo>
                <a:lnTo>
                  <a:pt x="58496" y="74853"/>
                </a:lnTo>
                <a:lnTo>
                  <a:pt x="70461" y="74853"/>
                </a:lnTo>
                <a:lnTo>
                  <a:pt x="70567" y="76907"/>
                </a:lnTo>
                <a:lnTo>
                  <a:pt x="71797" y="88657"/>
                </a:lnTo>
                <a:lnTo>
                  <a:pt x="62052" y="8890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bk object 118"/>
          <p:cNvSpPr/>
          <p:nvPr/>
        </p:nvSpPr>
        <p:spPr>
          <a:xfrm>
            <a:off x="5840313" y="212900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bk object 119"/>
          <p:cNvSpPr/>
          <p:nvPr/>
        </p:nvSpPr>
        <p:spPr>
          <a:xfrm>
            <a:off x="5929985" y="2200198"/>
            <a:ext cx="20802" cy="20624"/>
          </a:xfrm>
          <a:custGeom>
            <a:avLst/>
            <a:gdLst/>
            <a:ahLst/>
            <a:cxnLst/>
            <a:rect l="l" t="t" r="r" b="b"/>
            <a:pathLst>
              <a:path w="20802" h="20624">
                <a:moveTo>
                  <a:pt x="16357" y="20624"/>
                </a:moveTo>
                <a:lnTo>
                  <a:pt x="4089" y="20624"/>
                </a:lnTo>
                <a:lnTo>
                  <a:pt x="0" y="16357"/>
                </a:lnTo>
                <a:lnTo>
                  <a:pt x="0" y="4089"/>
                </a:lnTo>
                <a:lnTo>
                  <a:pt x="3911" y="0"/>
                </a:lnTo>
                <a:lnTo>
                  <a:pt x="16357" y="0"/>
                </a:lnTo>
                <a:lnTo>
                  <a:pt x="20802" y="3911"/>
                </a:lnTo>
                <a:lnTo>
                  <a:pt x="20624" y="10312"/>
                </a:lnTo>
                <a:lnTo>
                  <a:pt x="20624" y="16357"/>
                </a:lnTo>
                <a:lnTo>
                  <a:pt x="16357" y="2062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bk object 120"/>
          <p:cNvSpPr/>
          <p:nvPr/>
        </p:nvSpPr>
        <p:spPr>
          <a:xfrm>
            <a:off x="5993282" y="2092274"/>
            <a:ext cx="101168" cy="126415"/>
          </a:xfrm>
          <a:custGeom>
            <a:avLst/>
            <a:gdLst/>
            <a:ahLst/>
            <a:cxnLst/>
            <a:rect l="l" t="t" r="r" b="b"/>
            <a:pathLst>
              <a:path w="101168" h="126415">
                <a:moveTo>
                  <a:pt x="14579" y="126415"/>
                </a:moveTo>
                <a:lnTo>
                  <a:pt x="0" y="126415"/>
                </a:lnTo>
                <a:lnTo>
                  <a:pt x="47117" y="0"/>
                </a:lnTo>
                <a:lnTo>
                  <a:pt x="53873" y="0"/>
                </a:lnTo>
                <a:lnTo>
                  <a:pt x="65642" y="31458"/>
                </a:lnTo>
                <a:lnTo>
                  <a:pt x="52071" y="31458"/>
                </a:lnTo>
                <a:lnTo>
                  <a:pt x="47438" y="41206"/>
                </a:lnTo>
                <a:lnTo>
                  <a:pt x="42358" y="52433"/>
                </a:lnTo>
                <a:lnTo>
                  <a:pt x="37166" y="64825"/>
                </a:lnTo>
                <a:lnTo>
                  <a:pt x="32192" y="78068"/>
                </a:lnTo>
                <a:lnTo>
                  <a:pt x="31826" y="79121"/>
                </a:lnTo>
                <a:lnTo>
                  <a:pt x="83474" y="79121"/>
                </a:lnTo>
                <a:lnTo>
                  <a:pt x="88263" y="91922"/>
                </a:lnTo>
                <a:lnTo>
                  <a:pt x="27025" y="91922"/>
                </a:lnTo>
                <a:lnTo>
                  <a:pt x="14579" y="126415"/>
                </a:lnTo>
                <a:close/>
              </a:path>
              <a:path w="101168" h="126415">
                <a:moveTo>
                  <a:pt x="83474" y="79121"/>
                </a:moveTo>
                <a:lnTo>
                  <a:pt x="68453" y="79121"/>
                </a:lnTo>
                <a:lnTo>
                  <a:pt x="64149" y="67413"/>
                </a:lnTo>
                <a:lnTo>
                  <a:pt x="59812" y="55738"/>
                </a:lnTo>
                <a:lnTo>
                  <a:pt x="55701" y="43839"/>
                </a:lnTo>
                <a:lnTo>
                  <a:pt x="52071" y="31458"/>
                </a:lnTo>
                <a:lnTo>
                  <a:pt x="65642" y="31458"/>
                </a:lnTo>
                <a:lnTo>
                  <a:pt x="83474" y="79121"/>
                </a:lnTo>
                <a:close/>
              </a:path>
              <a:path w="101168" h="126415">
                <a:moveTo>
                  <a:pt x="101168" y="126415"/>
                </a:moveTo>
                <a:lnTo>
                  <a:pt x="85699" y="126415"/>
                </a:lnTo>
                <a:lnTo>
                  <a:pt x="72898" y="91922"/>
                </a:lnTo>
                <a:lnTo>
                  <a:pt x="88263" y="91922"/>
                </a:lnTo>
                <a:lnTo>
                  <a:pt x="101168" y="12641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bk object 121"/>
          <p:cNvSpPr/>
          <p:nvPr/>
        </p:nvSpPr>
        <p:spPr>
          <a:xfrm>
            <a:off x="6097828" y="210809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bk object 122"/>
          <p:cNvSpPr/>
          <p:nvPr/>
        </p:nvSpPr>
        <p:spPr>
          <a:xfrm>
            <a:off x="115900" y="2359660"/>
            <a:ext cx="82499" cy="90855"/>
          </a:xfrm>
          <a:custGeom>
            <a:avLst/>
            <a:gdLst/>
            <a:ahLst/>
            <a:cxnLst/>
            <a:rect l="l" t="t" r="r" b="b"/>
            <a:pathLst>
              <a:path w="82499" h="90855">
                <a:moveTo>
                  <a:pt x="44627" y="90855"/>
                </a:moveTo>
                <a:lnTo>
                  <a:pt x="38582" y="90855"/>
                </a:lnTo>
                <a:lnTo>
                  <a:pt x="0" y="0"/>
                </a:lnTo>
                <a:lnTo>
                  <a:pt x="16357" y="0"/>
                </a:lnTo>
                <a:lnTo>
                  <a:pt x="21070" y="11695"/>
                </a:lnTo>
                <a:lnTo>
                  <a:pt x="25930" y="23244"/>
                </a:lnTo>
                <a:lnTo>
                  <a:pt x="30770" y="34813"/>
                </a:lnTo>
                <a:lnTo>
                  <a:pt x="35421" y="46571"/>
                </a:lnTo>
                <a:lnTo>
                  <a:pt x="39716" y="58685"/>
                </a:lnTo>
                <a:lnTo>
                  <a:pt x="58037" y="58685"/>
                </a:lnTo>
                <a:lnTo>
                  <a:pt x="44627" y="90855"/>
                </a:lnTo>
                <a:close/>
              </a:path>
              <a:path w="82499" h="90855">
                <a:moveTo>
                  <a:pt x="58037" y="58685"/>
                </a:moveTo>
                <a:lnTo>
                  <a:pt x="39716" y="58685"/>
                </a:lnTo>
                <a:lnTo>
                  <a:pt x="45065" y="49183"/>
                </a:lnTo>
                <a:lnTo>
                  <a:pt x="50619" y="38558"/>
                </a:lnTo>
                <a:lnTo>
                  <a:pt x="56198" y="26954"/>
                </a:lnTo>
                <a:lnTo>
                  <a:pt x="61621" y="14514"/>
                </a:lnTo>
                <a:lnTo>
                  <a:pt x="66711" y="1383"/>
                </a:lnTo>
                <a:lnTo>
                  <a:pt x="82499" y="0"/>
                </a:lnTo>
                <a:lnTo>
                  <a:pt x="58037" y="5868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bk object 123"/>
          <p:cNvSpPr/>
          <p:nvPr/>
        </p:nvSpPr>
        <p:spPr>
          <a:xfrm>
            <a:off x="206829" y="235989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bk object 124"/>
          <p:cNvSpPr/>
          <p:nvPr/>
        </p:nvSpPr>
        <p:spPr>
          <a:xfrm>
            <a:off x="302056" y="2357940"/>
            <a:ext cx="41960" cy="90619"/>
          </a:xfrm>
          <a:custGeom>
            <a:avLst/>
            <a:gdLst/>
            <a:ahLst/>
            <a:cxnLst/>
            <a:rect l="l" t="t" r="r" b="b"/>
            <a:pathLst>
              <a:path w="41960" h="90619">
                <a:moveTo>
                  <a:pt x="40063" y="12565"/>
                </a:moveTo>
                <a:lnTo>
                  <a:pt x="13335" y="12565"/>
                </a:lnTo>
                <a:lnTo>
                  <a:pt x="20498" y="3873"/>
                </a:lnTo>
                <a:lnTo>
                  <a:pt x="31685" y="0"/>
                </a:lnTo>
                <a:lnTo>
                  <a:pt x="40063" y="12565"/>
                </a:lnTo>
                <a:close/>
              </a:path>
              <a:path w="41960" h="90619">
                <a:moveTo>
                  <a:pt x="14224" y="90619"/>
                </a:moveTo>
                <a:lnTo>
                  <a:pt x="0" y="90619"/>
                </a:lnTo>
                <a:lnTo>
                  <a:pt x="0" y="1719"/>
                </a:lnTo>
                <a:lnTo>
                  <a:pt x="9956" y="1719"/>
                </a:lnTo>
                <a:lnTo>
                  <a:pt x="12623" y="12565"/>
                </a:lnTo>
                <a:lnTo>
                  <a:pt x="40063" y="12565"/>
                </a:lnTo>
                <a:lnTo>
                  <a:pt x="40950" y="13895"/>
                </a:lnTo>
                <a:lnTo>
                  <a:pt x="28285" y="13895"/>
                </a:lnTo>
                <a:lnTo>
                  <a:pt x="17700" y="19310"/>
                </a:lnTo>
                <a:lnTo>
                  <a:pt x="14224" y="59504"/>
                </a:lnTo>
                <a:lnTo>
                  <a:pt x="14224" y="90619"/>
                </a:lnTo>
                <a:close/>
              </a:path>
              <a:path w="41960" h="90619">
                <a:moveTo>
                  <a:pt x="41960" y="15409"/>
                </a:moveTo>
                <a:lnTo>
                  <a:pt x="28285" y="13895"/>
                </a:lnTo>
                <a:lnTo>
                  <a:pt x="40950" y="13895"/>
                </a:lnTo>
                <a:lnTo>
                  <a:pt x="41960" y="1540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bk object 125"/>
          <p:cNvSpPr/>
          <p:nvPr/>
        </p:nvSpPr>
        <p:spPr>
          <a:xfrm>
            <a:off x="358571" y="235828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bk object 126"/>
          <p:cNvSpPr/>
          <p:nvPr/>
        </p:nvSpPr>
        <p:spPr>
          <a:xfrm>
            <a:off x="500275" y="235989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bk object 127"/>
          <p:cNvSpPr/>
          <p:nvPr/>
        </p:nvSpPr>
        <p:spPr>
          <a:xfrm>
            <a:off x="589610" y="235828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bk object 128"/>
          <p:cNvSpPr/>
          <p:nvPr/>
        </p:nvSpPr>
        <p:spPr>
          <a:xfrm>
            <a:off x="685158" y="2357527"/>
            <a:ext cx="56693" cy="92589"/>
          </a:xfrm>
          <a:custGeom>
            <a:avLst/>
            <a:gdLst/>
            <a:ahLst/>
            <a:cxnLst/>
            <a:rect l="l" t="t" r="r" b="b"/>
            <a:pathLst>
              <a:path w="56693" h="92589">
                <a:moveTo>
                  <a:pt x="51648" y="80663"/>
                </a:moveTo>
                <a:lnTo>
                  <a:pt x="24331" y="80663"/>
                </a:lnTo>
                <a:lnTo>
                  <a:pt x="36111" y="78727"/>
                </a:lnTo>
                <a:lnTo>
                  <a:pt x="42542" y="70815"/>
                </a:lnTo>
                <a:lnTo>
                  <a:pt x="37536" y="57864"/>
                </a:lnTo>
                <a:lnTo>
                  <a:pt x="26749" y="51530"/>
                </a:lnTo>
                <a:lnTo>
                  <a:pt x="14866" y="47051"/>
                </a:lnTo>
                <a:lnTo>
                  <a:pt x="4102" y="37932"/>
                </a:lnTo>
                <a:lnTo>
                  <a:pt x="0" y="26376"/>
                </a:lnTo>
                <a:lnTo>
                  <a:pt x="3307" y="11197"/>
                </a:lnTo>
                <a:lnTo>
                  <a:pt x="12734" y="2736"/>
                </a:lnTo>
                <a:lnTo>
                  <a:pt x="27407" y="0"/>
                </a:lnTo>
                <a:lnTo>
                  <a:pt x="41471" y="1224"/>
                </a:lnTo>
                <a:lnTo>
                  <a:pt x="52687" y="4726"/>
                </a:lnTo>
                <a:lnTo>
                  <a:pt x="51984" y="12356"/>
                </a:lnTo>
                <a:lnTo>
                  <a:pt x="28557" y="12356"/>
                </a:lnTo>
                <a:lnTo>
                  <a:pt x="17802" y="15033"/>
                </a:lnTo>
                <a:lnTo>
                  <a:pt x="20511" y="29759"/>
                </a:lnTo>
                <a:lnTo>
                  <a:pt x="29225" y="37256"/>
                </a:lnTo>
                <a:lnTo>
                  <a:pt x="39839" y="41849"/>
                </a:lnTo>
                <a:lnTo>
                  <a:pt x="51504" y="51396"/>
                </a:lnTo>
                <a:lnTo>
                  <a:pt x="56693" y="61600"/>
                </a:lnTo>
                <a:lnTo>
                  <a:pt x="53776" y="78011"/>
                </a:lnTo>
                <a:lnTo>
                  <a:pt x="51648" y="80663"/>
                </a:lnTo>
                <a:close/>
              </a:path>
              <a:path w="56693" h="92589">
                <a:moveTo>
                  <a:pt x="51518" y="17423"/>
                </a:moveTo>
                <a:lnTo>
                  <a:pt x="41464" y="13995"/>
                </a:lnTo>
                <a:lnTo>
                  <a:pt x="28557" y="12356"/>
                </a:lnTo>
                <a:lnTo>
                  <a:pt x="51984" y="12356"/>
                </a:lnTo>
                <a:lnTo>
                  <a:pt x="51518" y="17423"/>
                </a:lnTo>
                <a:close/>
              </a:path>
              <a:path w="56693" h="92589">
                <a:moveTo>
                  <a:pt x="33234" y="92589"/>
                </a:moveTo>
                <a:lnTo>
                  <a:pt x="16478" y="92199"/>
                </a:lnTo>
                <a:lnTo>
                  <a:pt x="4817" y="89885"/>
                </a:lnTo>
                <a:lnTo>
                  <a:pt x="1200" y="74496"/>
                </a:lnTo>
                <a:lnTo>
                  <a:pt x="11321" y="78595"/>
                </a:lnTo>
                <a:lnTo>
                  <a:pt x="24331" y="80663"/>
                </a:lnTo>
                <a:lnTo>
                  <a:pt x="51648" y="80663"/>
                </a:lnTo>
                <a:lnTo>
                  <a:pt x="45760" y="88002"/>
                </a:lnTo>
                <a:lnTo>
                  <a:pt x="33234" y="9258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bk object 129"/>
          <p:cNvSpPr/>
          <p:nvPr/>
        </p:nvSpPr>
        <p:spPr>
          <a:xfrm>
            <a:off x="806345" y="235989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bk object 130"/>
          <p:cNvSpPr/>
          <p:nvPr/>
        </p:nvSpPr>
        <p:spPr>
          <a:xfrm>
            <a:off x="889838" y="233796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bk object 131"/>
          <p:cNvSpPr/>
          <p:nvPr/>
        </p:nvSpPr>
        <p:spPr>
          <a:xfrm>
            <a:off x="1001639" y="235887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bk object 132"/>
          <p:cNvSpPr/>
          <p:nvPr/>
        </p:nvSpPr>
        <p:spPr>
          <a:xfrm>
            <a:off x="1092723" y="2357669"/>
            <a:ext cx="64195" cy="92883"/>
          </a:xfrm>
          <a:custGeom>
            <a:avLst/>
            <a:gdLst/>
            <a:ahLst/>
            <a:cxnLst/>
            <a:rect l="l" t="t" r="r" b="b"/>
            <a:pathLst>
              <a:path w="64195" h="92883">
                <a:moveTo>
                  <a:pt x="40436" y="92883"/>
                </a:moveTo>
                <a:lnTo>
                  <a:pt x="23664" y="90735"/>
                </a:lnTo>
                <a:lnTo>
                  <a:pt x="11820" y="84436"/>
                </a:lnTo>
                <a:lnTo>
                  <a:pt x="4175" y="74463"/>
                </a:lnTo>
                <a:lnTo>
                  <a:pt x="0" y="61293"/>
                </a:lnTo>
                <a:lnTo>
                  <a:pt x="284" y="43188"/>
                </a:lnTo>
                <a:lnTo>
                  <a:pt x="23782" y="2501"/>
                </a:lnTo>
                <a:lnTo>
                  <a:pt x="34599" y="0"/>
                </a:lnTo>
                <a:lnTo>
                  <a:pt x="47134" y="460"/>
                </a:lnTo>
                <a:lnTo>
                  <a:pt x="55661" y="2168"/>
                </a:lnTo>
                <a:lnTo>
                  <a:pt x="59217" y="3413"/>
                </a:lnTo>
                <a:lnTo>
                  <a:pt x="62417" y="5013"/>
                </a:lnTo>
                <a:lnTo>
                  <a:pt x="59987" y="12303"/>
                </a:lnTo>
                <a:lnTo>
                  <a:pt x="38592" y="12303"/>
                </a:lnTo>
                <a:lnTo>
                  <a:pt x="25721" y="15357"/>
                </a:lnTo>
                <a:lnTo>
                  <a:pt x="17403" y="24519"/>
                </a:lnTo>
                <a:lnTo>
                  <a:pt x="13609" y="39790"/>
                </a:lnTo>
                <a:lnTo>
                  <a:pt x="14962" y="57763"/>
                </a:lnTo>
                <a:lnTo>
                  <a:pt x="19817" y="70646"/>
                </a:lnTo>
                <a:lnTo>
                  <a:pt x="28748" y="78298"/>
                </a:lnTo>
                <a:lnTo>
                  <a:pt x="39837" y="80578"/>
                </a:lnTo>
                <a:lnTo>
                  <a:pt x="48015" y="80756"/>
                </a:lnTo>
                <a:lnTo>
                  <a:pt x="62376" y="80756"/>
                </a:lnTo>
                <a:lnTo>
                  <a:pt x="64195" y="85023"/>
                </a:lnTo>
                <a:lnTo>
                  <a:pt x="53732" y="90343"/>
                </a:lnTo>
                <a:lnTo>
                  <a:pt x="40436" y="92883"/>
                </a:lnTo>
                <a:close/>
              </a:path>
              <a:path w="64195" h="92883">
                <a:moveTo>
                  <a:pt x="58328" y="17281"/>
                </a:moveTo>
                <a:lnTo>
                  <a:pt x="53172" y="14436"/>
                </a:lnTo>
                <a:lnTo>
                  <a:pt x="46593" y="12303"/>
                </a:lnTo>
                <a:lnTo>
                  <a:pt x="59987" y="12303"/>
                </a:lnTo>
                <a:lnTo>
                  <a:pt x="58328" y="17281"/>
                </a:lnTo>
                <a:close/>
              </a:path>
              <a:path w="64195" h="92883">
                <a:moveTo>
                  <a:pt x="62376" y="80756"/>
                </a:moveTo>
                <a:lnTo>
                  <a:pt x="48015" y="80756"/>
                </a:lnTo>
                <a:lnTo>
                  <a:pt x="55127" y="77555"/>
                </a:lnTo>
                <a:lnTo>
                  <a:pt x="59572" y="74177"/>
                </a:lnTo>
                <a:lnTo>
                  <a:pt x="62376" y="80756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bk object 133"/>
          <p:cNvSpPr/>
          <p:nvPr/>
        </p:nvSpPr>
        <p:spPr>
          <a:xfrm>
            <a:off x="1168821" y="2357669"/>
            <a:ext cx="64195" cy="92883"/>
          </a:xfrm>
          <a:custGeom>
            <a:avLst/>
            <a:gdLst/>
            <a:ahLst/>
            <a:cxnLst/>
            <a:rect l="l" t="t" r="r" b="b"/>
            <a:pathLst>
              <a:path w="64195" h="92883">
                <a:moveTo>
                  <a:pt x="40436" y="92883"/>
                </a:moveTo>
                <a:lnTo>
                  <a:pt x="23664" y="90735"/>
                </a:lnTo>
                <a:lnTo>
                  <a:pt x="11820" y="84436"/>
                </a:lnTo>
                <a:lnTo>
                  <a:pt x="4175" y="74463"/>
                </a:lnTo>
                <a:lnTo>
                  <a:pt x="0" y="61293"/>
                </a:lnTo>
                <a:lnTo>
                  <a:pt x="284" y="43188"/>
                </a:lnTo>
                <a:lnTo>
                  <a:pt x="23782" y="2501"/>
                </a:lnTo>
                <a:lnTo>
                  <a:pt x="34599" y="0"/>
                </a:lnTo>
                <a:lnTo>
                  <a:pt x="47134" y="460"/>
                </a:lnTo>
                <a:lnTo>
                  <a:pt x="55661" y="2168"/>
                </a:lnTo>
                <a:lnTo>
                  <a:pt x="59217" y="3413"/>
                </a:lnTo>
                <a:lnTo>
                  <a:pt x="62417" y="5013"/>
                </a:lnTo>
                <a:lnTo>
                  <a:pt x="59987" y="12303"/>
                </a:lnTo>
                <a:lnTo>
                  <a:pt x="38592" y="12303"/>
                </a:lnTo>
                <a:lnTo>
                  <a:pt x="25721" y="15357"/>
                </a:lnTo>
                <a:lnTo>
                  <a:pt x="17403" y="24519"/>
                </a:lnTo>
                <a:lnTo>
                  <a:pt x="13609" y="39790"/>
                </a:lnTo>
                <a:lnTo>
                  <a:pt x="14962" y="57763"/>
                </a:lnTo>
                <a:lnTo>
                  <a:pt x="19817" y="70646"/>
                </a:lnTo>
                <a:lnTo>
                  <a:pt x="28748" y="78298"/>
                </a:lnTo>
                <a:lnTo>
                  <a:pt x="39837" y="80578"/>
                </a:lnTo>
                <a:lnTo>
                  <a:pt x="48015" y="80756"/>
                </a:lnTo>
                <a:lnTo>
                  <a:pt x="62376" y="80756"/>
                </a:lnTo>
                <a:lnTo>
                  <a:pt x="64195" y="85023"/>
                </a:lnTo>
                <a:lnTo>
                  <a:pt x="53732" y="90343"/>
                </a:lnTo>
                <a:lnTo>
                  <a:pt x="40436" y="92883"/>
                </a:lnTo>
                <a:close/>
              </a:path>
              <a:path w="64195" h="92883">
                <a:moveTo>
                  <a:pt x="58328" y="17281"/>
                </a:moveTo>
                <a:lnTo>
                  <a:pt x="53172" y="14436"/>
                </a:lnTo>
                <a:lnTo>
                  <a:pt x="46593" y="12303"/>
                </a:lnTo>
                <a:lnTo>
                  <a:pt x="59987" y="12303"/>
                </a:lnTo>
                <a:lnTo>
                  <a:pt x="58328" y="17281"/>
                </a:lnTo>
                <a:close/>
              </a:path>
              <a:path w="64195" h="92883">
                <a:moveTo>
                  <a:pt x="62376" y="80756"/>
                </a:moveTo>
                <a:lnTo>
                  <a:pt x="48015" y="80756"/>
                </a:lnTo>
                <a:lnTo>
                  <a:pt x="55127" y="77555"/>
                </a:lnTo>
                <a:lnTo>
                  <a:pt x="59572" y="74177"/>
                </a:lnTo>
                <a:lnTo>
                  <a:pt x="62376" y="80756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bk object 134"/>
          <p:cNvSpPr/>
          <p:nvPr/>
        </p:nvSpPr>
        <p:spPr>
          <a:xfrm>
            <a:off x="1251153" y="2359660"/>
            <a:ext cx="71797" cy="91033"/>
          </a:xfrm>
          <a:custGeom>
            <a:avLst/>
            <a:gdLst/>
            <a:ahLst/>
            <a:cxnLst/>
            <a:rect l="l" t="t" r="r" b="b"/>
            <a:pathLst>
              <a:path w="71797" h="91033">
                <a:moveTo>
                  <a:pt x="28981" y="91033"/>
                </a:moveTo>
                <a:lnTo>
                  <a:pt x="13967" y="88083"/>
                </a:lnTo>
                <a:lnTo>
                  <a:pt x="4943" y="79640"/>
                </a:lnTo>
                <a:lnTo>
                  <a:pt x="724" y="66317"/>
                </a:lnTo>
                <a:lnTo>
                  <a:pt x="0" y="26847"/>
                </a:lnTo>
                <a:lnTo>
                  <a:pt x="0" y="0"/>
                </a:lnTo>
                <a:lnTo>
                  <a:pt x="14224" y="0"/>
                </a:lnTo>
                <a:lnTo>
                  <a:pt x="14224" y="50673"/>
                </a:lnTo>
                <a:lnTo>
                  <a:pt x="15776" y="66614"/>
                </a:lnTo>
                <a:lnTo>
                  <a:pt x="22901" y="76719"/>
                </a:lnTo>
                <a:lnTo>
                  <a:pt x="56002" y="76719"/>
                </a:lnTo>
                <a:lnTo>
                  <a:pt x="49645" y="84110"/>
                </a:lnTo>
                <a:lnTo>
                  <a:pt x="37957" y="89968"/>
                </a:lnTo>
                <a:lnTo>
                  <a:pt x="28981" y="91033"/>
                </a:lnTo>
                <a:close/>
              </a:path>
              <a:path w="71797" h="91033">
                <a:moveTo>
                  <a:pt x="56002" y="76719"/>
                </a:moveTo>
                <a:lnTo>
                  <a:pt x="22901" y="76719"/>
                </a:lnTo>
                <a:lnTo>
                  <a:pt x="40273" y="75300"/>
                </a:lnTo>
                <a:lnTo>
                  <a:pt x="50051" y="69035"/>
                </a:lnTo>
                <a:lnTo>
                  <a:pt x="55434" y="59895"/>
                </a:lnTo>
                <a:lnTo>
                  <a:pt x="55651" y="29692"/>
                </a:lnTo>
                <a:lnTo>
                  <a:pt x="55651" y="0"/>
                </a:lnTo>
                <a:lnTo>
                  <a:pt x="69875" y="0"/>
                </a:lnTo>
                <a:lnTo>
                  <a:pt x="70011" y="12778"/>
                </a:lnTo>
                <a:lnTo>
                  <a:pt x="69921" y="25787"/>
                </a:lnTo>
                <a:lnTo>
                  <a:pt x="69769" y="38864"/>
                </a:lnTo>
                <a:lnTo>
                  <a:pt x="69717" y="51850"/>
                </a:lnTo>
                <a:lnTo>
                  <a:pt x="69928" y="64584"/>
                </a:lnTo>
                <a:lnTo>
                  <a:pt x="70461" y="74853"/>
                </a:lnTo>
                <a:lnTo>
                  <a:pt x="57607" y="74853"/>
                </a:lnTo>
                <a:lnTo>
                  <a:pt x="56002" y="76719"/>
                </a:lnTo>
                <a:close/>
              </a:path>
              <a:path w="71797" h="91033">
                <a:moveTo>
                  <a:pt x="62052" y="88900"/>
                </a:moveTo>
                <a:lnTo>
                  <a:pt x="58496" y="74853"/>
                </a:lnTo>
                <a:lnTo>
                  <a:pt x="70461" y="74853"/>
                </a:lnTo>
                <a:lnTo>
                  <a:pt x="70567" y="76907"/>
                </a:lnTo>
                <a:lnTo>
                  <a:pt x="71797" y="88657"/>
                </a:lnTo>
                <a:lnTo>
                  <a:pt x="62052" y="8890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bk object 135"/>
          <p:cNvSpPr/>
          <p:nvPr/>
        </p:nvSpPr>
        <p:spPr>
          <a:xfrm>
            <a:off x="1344719" y="2357527"/>
            <a:ext cx="56693" cy="92589"/>
          </a:xfrm>
          <a:custGeom>
            <a:avLst/>
            <a:gdLst/>
            <a:ahLst/>
            <a:cxnLst/>
            <a:rect l="l" t="t" r="r" b="b"/>
            <a:pathLst>
              <a:path w="56693" h="92589">
                <a:moveTo>
                  <a:pt x="51648" y="80663"/>
                </a:moveTo>
                <a:lnTo>
                  <a:pt x="24331" y="80663"/>
                </a:lnTo>
                <a:lnTo>
                  <a:pt x="36111" y="78727"/>
                </a:lnTo>
                <a:lnTo>
                  <a:pt x="42542" y="70815"/>
                </a:lnTo>
                <a:lnTo>
                  <a:pt x="37536" y="57864"/>
                </a:lnTo>
                <a:lnTo>
                  <a:pt x="26749" y="51530"/>
                </a:lnTo>
                <a:lnTo>
                  <a:pt x="14866" y="47051"/>
                </a:lnTo>
                <a:lnTo>
                  <a:pt x="4102" y="37932"/>
                </a:lnTo>
                <a:lnTo>
                  <a:pt x="0" y="26376"/>
                </a:lnTo>
                <a:lnTo>
                  <a:pt x="3307" y="11197"/>
                </a:lnTo>
                <a:lnTo>
                  <a:pt x="12734" y="2736"/>
                </a:lnTo>
                <a:lnTo>
                  <a:pt x="27407" y="0"/>
                </a:lnTo>
                <a:lnTo>
                  <a:pt x="41471" y="1224"/>
                </a:lnTo>
                <a:lnTo>
                  <a:pt x="52687" y="4726"/>
                </a:lnTo>
                <a:lnTo>
                  <a:pt x="51984" y="12356"/>
                </a:lnTo>
                <a:lnTo>
                  <a:pt x="28557" y="12356"/>
                </a:lnTo>
                <a:lnTo>
                  <a:pt x="17802" y="15033"/>
                </a:lnTo>
                <a:lnTo>
                  <a:pt x="20511" y="29759"/>
                </a:lnTo>
                <a:lnTo>
                  <a:pt x="29225" y="37256"/>
                </a:lnTo>
                <a:lnTo>
                  <a:pt x="39839" y="41849"/>
                </a:lnTo>
                <a:lnTo>
                  <a:pt x="51504" y="51396"/>
                </a:lnTo>
                <a:lnTo>
                  <a:pt x="56693" y="61600"/>
                </a:lnTo>
                <a:lnTo>
                  <a:pt x="53776" y="78011"/>
                </a:lnTo>
                <a:lnTo>
                  <a:pt x="51648" y="80663"/>
                </a:lnTo>
                <a:close/>
              </a:path>
              <a:path w="56693" h="92589">
                <a:moveTo>
                  <a:pt x="51518" y="17423"/>
                </a:moveTo>
                <a:lnTo>
                  <a:pt x="41464" y="13995"/>
                </a:lnTo>
                <a:lnTo>
                  <a:pt x="28557" y="12356"/>
                </a:lnTo>
                <a:lnTo>
                  <a:pt x="51984" y="12356"/>
                </a:lnTo>
                <a:lnTo>
                  <a:pt x="51518" y="17423"/>
                </a:lnTo>
                <a:close/>
              </a:path>
              <a:path w="56693" h="92589">
                <a:moveTo>
                  <a:pt x="33234" y="92589"/>
                </a:moveTo>
                <a:lnTo>
                  <a:pt x="16478" y="92199"/>
                </a:lnTo>
                <a:lnTo>
                  <a:pt x="4817" y="89885"/>
                </a:lnTo>
                <a:lnTo>
                  <a:pt x="1200" y="74496"/>
                </a:lnTo>
                <a:lnTo>
                  <a:pt x="11321" y="78595"/>
                </a:lnTo>
                <a:lnTo>
                  <a:pt x="24331" y="80663"/>
                </a:lnTo>
                <a:lnTo>
                  <a:pt x="51648" y="80663"/>
                </a:lnTo>
                <a:lnTo>
                  <a:pt x="45760" y="88002"/>
                </a:lnTo>
                <a:lnTo>
                  <a:pt x="33234" y="9258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bk object 136"/>
          <p:cNvSpPr/>
          <p:nvPr/>
        </p:nvSpPr>
        <p:spPr>
          <a:xfrm>
            <a:off x="1416802" y="235887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bk object 137"/>
          <p:cNvSpPr/>
          <p:nvPr/>
        </p:nvSpPr>
        <p:spPr>
          <a:xfrm>
            <a:off x="1511452" y="2357939"/>
            <a:ext cx="118414" cy="90620"/>
          </a:xfrm>
          <a:custGeom>
            <a:avLst/>
            <a:gdLst/>
            <a:ahLst/>
            <a:cxnLst/>
            <a:rect l="l" t="t" r="r" b="b"/>
            <a:pathLst>
              <a:path w="118414" h="90620">
                <a:moveTo>
                  <a:pt x="85721" y="12566"/>
                </a:moveTo>
                <a:lnTo>
                  <a:pt x="13335" y="12566"/>
                </a:lnTo>
                <a:lnTo>
                  <a:pt x="22241" y="4559"/>
                </a:lnTo>
                <a:lnTo>
                  <a:pt x="34363" y="0"/>
                </a:lnTo>
                <a:lnTo>
                  <a:pt x="51532" y="1928"/>
                </a:lnTo>
                <a:lnTo>
                  <a:pt x="60424" y="8503"/>
                </a:lnTo>
                <a:lnTo>
                  <a:pt x="111120" y="8503"/>
                </a:lnTo>
                <a:lnTo>
                  <a:pt x="111816" y="8952"/>
                </a:lnTo>
                <a:lnTo>
                  <a:pt x="113234" y="12033"/>
                </a:lnTo>
                <a:lnTo>
                  <a:pt x="87299" y="12033"/>
                </a:lnTo>
                <a:lnTo>
                  <a:pt x="85721" y="12566"/>
                </a:lnTo>
                <a:close/>
              </a:path>
              <a:path w="118414" h="90620">
                <a:moveTo>
                  <a:pt x="111120" y="8503"/>
                </a:moveTo>
                <a:lnTo>
                  <a:pt x="60424" y="8503"/>
                </a:lnTo>
                <a:lnTo>
                  <a:pt x="70803" y="4298"/>
                </a:lnTo>
                <a:lnTo>
                  <a:pt x="83494" y="386"/>
                </a:lnTo>
                <a:lnTo>
                  <a:pt x="101276" y="2164"/>
                </a:lnTo>
                <a:lnTo>
                  <a:pt x="111120" y="8503"/>
                </a:lnTo>
                <a:close/>
              </a:path>
              <a:path w="118414" h="90620">
                <a:moveTo>
                  <a:pt x="14224" y="90620"/>
                </a:moveTo>
                <a:lnTo>
                  <a:pt x="0" y="90620"/>
                </a:lnTo>
                <a:lnTo>
                  <a:pt x="0" y="1720"/>
                </a:lnTo>
                <a:lnTo>
                  <a:pt x="9956" y="1720"/>
                </a:lnTo>
                <a:lnTo>
                  <a:pt x="12623" y="12566"/>
                </a:lnTo>
                <a:lnTo>
                  <a:pt x="85721" y="12566"/>
                </a:lnTo>
                <a:lnTo>
                  <a:pt x="81814" y="13887"/>
                </a:lnTo>
                <a:lnTo>
                  <a:pt x="43929" y="13887"/>
                </a:lnTo>
                <a:lnTo>
                  <a:pt x="26970" y="15394"/>
                </a:lnTo>
                <a:lnTo>
                  <a:pt x="17710" y="22151"/>
                </a:lnTo>
                <a:lnTo>
                  <a:pt x="14224" y="60039"/>
                </a:lnTo>
                <a:lnTo>
                  <a:pt x="14224" y="90620"/>
                </a:lnTo>
                <a:close/>
              </a:path>
              <a:path w="118414" h="90620">
                <a:moveTo>
                  <a:pt x="118414" y="90620"/>
                </a:moveTo>
                <a:lnTo>
                  <a:pt x="104190" y="90620"/>
                </a:lnTo>
                <a:lnTo>
                  <a:pt x="104190" y="37103"/>
                </a:lnTo>
                <a:lnTo>
                  <a:pt x="102473" y="21508"/>
                </a:lnTo>
                <a:lnTo>
                  <a:pt x="94152" y="12883"/>
                </a:lnTo>
                <a:lnTo>
                  <a:pt x="87299" y="12033"/>
                </a:lnTo>
                <a:lnTo>
                  <a:pt x="113234" y="12033"/>
                </a:lnTo>
                <a:lnTo>
                  <a:pt x="116921" y="20042"/>
                </a:lnTo>
                <a:lnTo>
                  <a:pt x="118395" y="34730"/>
                </a:lnTo>
                <a:lnTo>
                  <a:pt x="118414" y="63950"/>
                </a:lnTo>
                <a:lnTo>
                  <a:pt x="118414" y="90620"/>
                </a:lnTo>
                <a:close/>
              </a:path>
              <a:path w="118414" h="90620">
                <a:moveTo>
                  <a:pt x="66319" y="90620"/>
                </a:moveTo>
                <a:lnTo>
                  <a:pt x="52095" y="90620"/>
                </a:lnTo>
                <a:lnTo>
                  <a:pt x="52095" y="40303"/>
                </a:lnTo>
                <a:lnTo>
                  <a:pt x="50835" y="24140"/>
                </a:lnTo>
                <a:lnTo>
                  <a:pt x="43929" y="13887"/>
                </a:lnTo>
                <a:lnTo>
                  <a:pt x="81814" y="13887"/>
                </a:lnTo>
                <a:lnTo>
                  <a:pt x="73969" y="16537"/>
                </a:lnTo>
                <a:lnTo>
                  <a:pt x="67267" y="27768"/>
                </a:lnTo>
                <a:lnTo>
                  <a:pt x="66319" y="60928"/>
                </a:lnTo>
                <a:lnTo>
                  <a:pt x="66319" y="9062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bk object 138"/>
          <p:cNvSpPr/>
          <p:nvPr/>
        </p:nvSpPr>
        <p:spPr>
          <a:xfrm>
            <a:off x="1699155" y="235989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bk object 139"/>
          <p:cNvSpPr/>
          <p:nvPr/>
        </p:nvSpPr>
        <p:spPr>
          <a:xfrm>
            <a:off x="1782648" y="233796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bk object 140"/>
          <p:cNvSpPr/>
          <p:nvPr/>
        </p:nvSpPr>
        <p:spPr>
          <a:xfrm>
            <a:off x="1890090" y="2322677"/>
            <a:ext cx="32004" cy="162872"/>
          </a:xfrm>
          <a:custGeom>
            <a:avLst/>
            <a:gdLst/>
            <a:ahLst/>
            <a:cxnLst/>
            <a:rect l="l" t="t" r="r" b="b"/>
            <a:pathLst>
              <a:path w="32004" h="162872">
                <a:moveTo>
                  <a:pt x="11605" y="162872"/>
                </a:moveTo>
                <a:lnTo>
                  <a:pt x="0" y="157175"/>
                </a:lnTo>
                <a:lnTo>
                  <a:pt x="0" y="151130"/>
                </a:lnTo>
                <a:lnTo>
                  <a:pt x="11692" y="146060"/>
                </a:lnTo>
                <a:lnTo>
                  <a:pt x="14817" y="132494"/>
                </a:lnTo>
                <a:lnTo>
                  <a:pt x="14935" y="81165"/>
                </a:lnTo>
                <a:lnTo>
                  <a:pt x="14935" y="36982"/>
                </a:lnTo>
                <a:lnTo>
                  <a:pt x="29159" y="36982"/>
                </a:lnTo>
                <a:lnTo>
                  <a:pt x="29159" y="130683"/>
                </a:lnTo>
                <a:lnTo>
                  <a:pt x="27578" y="146157"/>
                </a:lnTo>
                <a:lnTo>
                  <a:pt x="22001" y="157148"/>
                </a:lnTo>
                <a:lnTo>
                  <a:pt x="11605" y="162872"/>
                </a:lnTo>
                <a:close/>
              </a:path>
              <a:path w="32004" h="162872">
                <a:moveTo>
                  <a:pt x="27025" y="19380"/>
                </a:moveTo>
                <a:lnTo>
                  <a:pt x="16179" y="19380"/>
                </a:lnTo>
                <a:lnTo>
                  <a:pt x="11912" y="15290"/>
                </a:lnTo>
                <a:lnTo>
                  <a:pt x="11912" y="4622"/>
                </a:lnTo>
                <a:lnTo>
                  <a:pt x="16179" y="0"/>
                </a:lnTo>
                <a:lnTo>
                  <a:pt x="27203" y="0"/>
                </a:lnTo>
                <a:lnTo>
                  <a:pt x="32004" y="4622"/>
                </a:lnTo>
                <a:lnTo>
                  <a:pt x="32004" y="15290"/>
                </a:lnTo>
                <a:lnTo>
                  <a:pt x="27025" y="193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bk object 141"/>
          <p:cNvSpPr/>
          <p:nvPr/>
        </p:nvSpPr>
        <p:spPr>
          <a:xfrm>
            <a:off x="1948230" y="2359660"/>
            <a:ext cx="71797" cy="91033"/>
          </a:xfrm>
          <a:custGeom>
            <a:avLst/>
            <a:gdLst/>
            <a:ahLst/>
            <a:cxnLst/>
            <a:rect l="l" t="t" r="r" b="b"/>
            <a:pathLst>
              <a:path w="71797" h="91033">
                <a:moveTo>
                  <a:pt x="28981" y="91033"/>
                </a:moveTo>
                <a:lnTo>
                  <a:pt x="13967" y="88083"/>
                </a:lnTo>
                <a:lnTo>
                  <a:pt x="4943" y="79640"/>
                </a:lnTo>
                <a:lnTo>
                  <a:pt x="724" y="66317"/>
                </a:lnTo>
                <a:lnTo>
                  <a:pt x="0" y="26847"/>
                </a:lnTo>
                <a:lnTo>
                  <a:pt x="0" y="0"/>
                </a:lnTo>
                <a:lnTo>
                  <a:pt x="14224" y="0"/>
                </a:lnTo>
                <a:lnTo>
                  <a:pt x="14224" y="50673"/>
                </a:lnTo>
                <a:lnTo>
                  <a:pt x="15776" y="66614"/>
                </a:lnTo>
                <a:lnTo>
                  <a:pt x="22901" y="76719"/>
                </a:lnTo>
                <a:lnTo>
                  <a:pt x="56002" y="76719"/>
                </a:lnTo>
                <a:lnTo>
                  <a:pt x="49645" y="84110"/>
                </a:lnTo>
                <a:lnTo>
                  <a:pt x="37957" y="89968"/>
                </a:lnTo>
                <a:lnTo>
                  <a:pt x="28981" y="91033"/>
                </a:lnTo>
                <a:close/>
              </a:path>
              <a:path w="71797" h="91033">
                <a:moveTo>
                  <a:pt x="56002" y="76719"/>
                </a:moveTo>
                <a:lnTo>
                  <a:pt x="22901" y="76719"/>
                </a:lnTo>
                <a:lnTo>
                  <a:pt x="40273" y="75300"/>
                </a:lnTo>
                <a:lnTo>
                  <a:pt x="50051" y="69035"/>
                </a:lnTo>
                <a:lnTo>
                  <a:pt x="55434" y="59895"/>
                </a:lnTo>
                <a:lnTo>
                  <a:pt x="55651" y="29692"/>
                </a:lnTo>
                <a:lnTo>
                  <a:pt x="55651" y="0"/>
                </a:lnTo>
                <a:lnTo>
                  <a:pt x="69875" y="0"/>
                </a:lnTo>
                <a:lnTo>
                  <a:pt x="70011" y="12778"/>
                </a:lnTo>
                <a:lnTo>
                  <a:pt x="69921" y="25787"/>
                </a:lnTo>
                <a:lnTo>
                  <a:pt x="69769" y="38864"/>
                </a:lnTo>
                <a:lnTo>
                  <a:pt x="69717" y="51850"/>
                </a:lnTo>
                <a:lnTo>
                  <a:pt x="69928" y="64584"/>
                </a:lnTo>
                <a:lnTo>
                  <a:pt x="70461" y="74853"/>
                </a:lnTo>
                <a:lnTo>
                  <a:pt x="57607" y="74853"/>
                </a:lnTo>
                <a:lnTo>
                  <a:pt x="56002" y="76719"/>
                </a:lnTo>
                <a:close/>
              </a:path>
              <a:path w="71797" h="91033">
                <a:moveTo>
                  <a:pt x="62052" y="88900"/>
                </a:moveTo>
                <a:lnTo>
                  <a:pt x="58496" y="74853"/>
                </a:lnTo>
                <a:lnTo>
                  <a:pt x="70461" y="74853"/>
                </a:lnTo>
                <a:lnTo>
                  <a:pt x="70567" y="76907"/>
                </a:lnTo>
                <a:lnTo>
                  <a:pt x="71797" y="88657"/>
                </a:lnTo>
                <a:lnTo>
                  <a:pt x="62052" y="8890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bk object 142"/>
          <p:cNvSpPr/>
          <p:nvPr/>
        </p:nvSpPr>
        <p:spPr>
          <a:xfrm>
            <a:off x="2041797" y="2357527"/>
            <a:ext cx="56693" cy="92589"/>
          </a:xfrm>
          <a:custGeom>
            <a:avLst/>
            <a:gdLst/>
            <a:ahLst/>
            <a:cxnLst/>
            <a:rect l="l" t="t" r="r" b="b"/>
            <a:pathLst>
              <a:path w="56693" h="92589">
                <a:moveTo>
                  <a:pt x="51648" y="80663"/>
                </a:moveTo>
                <a:lnTo>
                  <a:pt x="24331" y="80663"/>
                </a:lnTo>
                <a:lnTo>
                  <a:pt x="36111" y="78727"/>
                </a:lnTo>
                <a:lnTo>
                  <a:pt x="42542" y="70815"/>
                </a:lnTo>
                <a:lnTo>
                  <a:pt x="37536" y="57864"/>
                </a:lnTo>
                <a:lnTo>
                  <a:pt x="26749" y="51530"/>
                </a:lnTo>
                <a:lnTo>
                  <a:pt x="14866" y="47051"/>
                </a:lnTo>
                <a:lnTo>
                  <a:pt x="4102" y="37932"/>
                </a:lnTo>
                <a:lnTo>
                  <a:pt x="0" y="26376"/>
                </a:lnTo>
                <a:lnTo>
                  <a:pt x="3307" y="11197"/>
                </a:lnTo>
                <a:lnTo>
                  <a:pt x="12734" y="2736"/>
                </a:lnTo>
                <a:lnTo>
                  <a:pt x="27407" y="0"/>
                </a:lnTo>
                <a:lnTo>
                  <a:pt x="41471" y="1224"/>
                </a:lnTo>
                <a:lnTo>
                  <a:pt x="52687" y="4726"/>
                </a:lnTo>
                <a:lnTo>
                  <a:pt x="51984" y="12356"/>
                </a:lnTo>
                <a:lnTo>
                  <a:pt x="28557" y="12356"/>
                </a:lnTo>
                <a:lnTo>
                  <a:pt x="17802" y="15033"/>
                </a:lnTo>
                <a:lnTo>
                  <a:pt x="20511" y="29759"/>
                </a:lnTo>
                <a:lnTo>
                  <a:pt x="29225" y="37256"/>
                </a:lnTo>
                <a:lnTo>
                  <a:pt x="39839" y="41849"/>
                </a:lnTo>
                <a:lnTo>
                  <a:pt x="51504" y="51396"/>
                </a:lnTo>
                <a:lnTo>
                  <a:pt x="56693" y="61600"/>
                </a:lnTo>
                <a:lnTo>
                  <a:pt x="53776" y="78011"/>
                </a:lnTo>
                <a:lnTo>
                  <a:pt x="51648" y="80663"/>
                </a:lnTo>
                <a:close/>
              </a:path>
              <a:path w="56693" h="92589">
                <a:moveTo>
                  <a:pt x="51518" y="17423"/>
                </a:moveTo>
                <a:lnTo>
                  <a:pt x="41464" y="13995"/>
                </a:lnTo>
                <a:lnTo>
                  <a:pt x="28557" y="12356"/>
                </a:lnTo>
                <a:lnTo>
                  <a:pt x="51984" y="12356"/>
                </a:lnTo>
                <a:lnTo>
                  <a:pt x="51518" y="17423"/>
                </a:lnTo>
                <a:close/>
              </a:path>
              <a:path w="56693" h="92589">
                <a:moveTo>
                  <a:pt x="33234" y="92589"/>
                </a:moveTo>
                <a:lnTo>
                  <a:pt x="16478" y="92199"/>
                </a:lnTo>
                <a:lnTo>
                  <a:pt x="4817" y="89885"/>
                </a:lnTo>
                <a:lnTo>
                  <a:pt x="1200" y="74496"/>
                </a:lnTo>
                <a:lnTo>
                  <a:pt x="11321" y="78595"/>
                </a:lnTo>
                <a:lnTo>
                  <a:pt x="24331" y="80663"/>
                </a:lnTo>
                <a:lnTo>
                  <a:pt x="51648" y="80663"/>
                </a:lnTo>
                <a:lnTo>
                  <a:pt x="45760" y="88002"/>
                </a:lnTo>
                <a:lnTo>
                  <a:pt x="33234" y="9258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bk object 143"/>
          <p:cNvSpPr/>
          <p:nvPr/>
        </p:nvSpPr>
        <p:spPr>
          <a:xfrm>
            <a:off x="2108606" y="233796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bk object 144"/>
          <p:cNvSpPr/>
          <p:nvPr/>
        </p:nvSpPr>
        <p:spPr>
          <a:xfrm>
            <a:off x="2174722" y="235828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bk object 145"/>
          <p:cNvSpPr/>
          <p:nvPr/>
        </p:nvSpPr>
        <p:spPr>
          <a:xfrm>
            <a:off x="2317170" y="2324100"/>
            <a:ext cx="73309" cy="126205"/>
          </a:xfrm>
          <a:custGeom>
            <a:avLst/>
            <a:gdLst/>
            <a:ahLst/>
            <a:cxnLst/>
            <a:rect l="l" t="t" r="r" b="b"/>
            <a:pathLst>
              <a:path w="73309" h="126205">
                <a:moveTo>
                  <a:pt x="72385" y="36982"/>
                </a:moveTo>
                <a:lnTo>
                  <a:pt x="58161" y="36982"/>
                </a:lnTo>
                <a:lnTo>
                  <a:pt x="58161" y="0"/>
                </a:lnTo>
                <a:lnTo>
                  <a:pt x="72385" y="0"/>
                </a:lnTo>
                <a:lnTo>
                  <a:pt x="72385" y="36982"/>
                </a:lnTo>
                <a:close/>
              </a:path>
              <a:path w="73309" h="126205">
                <a:moveTo>
                  <a:pt x="39607" y="126205"/>
                </a:moveTo>
                <a:lnTo>
                  <a:pt x="22620" y="123921"/>
                </a:lnTo>
                <a:lnTo>
                  <a:pt x="10909" y="117627"/>
                </a:lnTo>
                <a:lnTo>
                  <a:pt x="3644" y="107554"/>
                </a:lnTo>
                <a:lnTo>
                  <a:pt x="0" y="93933"/>
                </a:lnTo>
                <a:lnTo>
                  <a:pt x="797" y="74228"/>
                </a:lnTo>
                <a:lnTo>
                  <a:pt x="18782" y="39219"/>
                </a:lnTo>
                <a:lnTo>
                  <a:pt x="39492" y="33959"/>
                </a:lnTo>
                <a:lnTo>
                  <a:pt x="48382" y="33959"/>
                </a:lnTo>
                <a:lnTo>
                  <a:pt x="51760" y="34671"/>
                </a:lnTo>
                <a:lnTo>
                  <a:pt x="58161" y="36982"/>
                </a:lnTo>
                <a:lnTo>
                  <a:pt x="72385" y="36982"/>
                </a:lnTo>
                <a:lnTo>
                  <a:pt x="72385" y="46405"/>
                </a:lnTo>
                <a:lnTo>
                  <a:pt x="40025" y="46405"/>
                </a:lnTo>
                <a:lnTo>
                  <a:pt x="26304" y="49630"/>
                </a:lnTo>
                <a:lnTo>
                  <a:pt x="17841" y="58850"/>
                </a:lnTo>
                <a:lnTo>
                  <a:pt x="14145" y="73380"/>
                </a:lnTo>
                <a:lnTo>
                  <a:pt x="13889" y="80365"/>
                </a:lnTo>
                <a:lnTo>
                  <a:pt x="15588" y="96396"/>
                </a:lnTo>
                <a:lnTo>
                  <a:pt x="21483" y="108337"/>
                </a:lnTo>
                <a:lnTo>
                  <a:pt x="33265" y="113972"/>
                </a:lnTo>
                <a:lnTo>
                  <a:pt x="58666" y="113972"/>
                </a:lnTo>
                <a:lnTo>
                  <a:pt x="52140" y="121104"/>
                </a:lnTo>
                <a:lnTo>
                  <a:pt x="39607" y="126205"/>
                </a:lnTo>
                <a:close/>
              </a:path>
              <a:path w="73309" h="126205">
                <a:moveTo>
                  <a:pt x="58666" y="113972"/>
                </a:moveTo>
                <a:lnTo>
                  <a:pt x="33265" y="113972"/>
                </a:lnTo>
                <a:lnTo>
                  <a:pt x="48565" y="110729"/>
                </a:lnTo>
                <a:lnTo>
                  <a:pt x="56301" y="101372"/>
                </a:lnTo>
                <a:lnTo>
                  <a:pt x="58161" y="73075"/>
                </a:lnTo>
                <a:lnTo>
                  <a:pt x="58161" y="51028"/>
                </a:lnTo>
                <a:lnTo>
                  <a:pt x="53360" y="47472"/>
                </a:lnTo>
                <a:lnTo>
                  <a:pt x="48738" y="46405"/>
                </a:lnTo>
                <a:lnTo>
                  <a:pt x="72385" y="46405"/>
                </a:lnTo>
                <a:lnTo>
                  <a:pt x="72386" y="93933"/>
                </a:lnTo>
                <a:lnTo>
                  <a:pt x="72530" y="107328"/>
                </a:lnTo>
                <a:lnTo>
                  <a:pt x="72842" y="112191"/>
                </a:lnTo>
                <a:lnTo>
                  <a:pt x="60295" y="112191"/>
                </a:lnTo>
                <a:lnTo>
                  <a:pt x="58666" y="113972"/>
                </a:lnTo>
                <a:close/>
              </a:path>
              <a:path w="73309" h="126205">
                <a:moveTo>
                  <a:pt x="64562" y="124815"/>
                </a:moveTo>
                <a:lnTo>
                  <a:pt x="61006" y="112191"/>
                </a:lnTo>
                <a:lnTo>
                  <a:pt x="72842" y="112191"/>
                </a:lnTo>
                <a:lnTo>
                  <a:pt x="73309" y="119455"/>
                </a:lnTo>
                <a:lnTo>
                  <a:pt x="64562" y="12481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bk object 146"/>
          <p:cNvSpPr/>
          <p:nvPr/>
        </p:nvSpPr>
        <p:spPr>
          <a:xfrm>
            <a:off x="2415514" y="2359660"/>
            <a:ext cx="71797" cy="91033"/>
          </a:xfrm>
          <a:custGeom>
            <a:avLst/>
            <a:gdLst/>
            <a:ahLst/>
            <a:cxnLst/>
            <a:rect l="l" t="t" r="r" b="b"/>
            <a:pathLst>
              <a:path w="71797" h="91033">
                <a:moveTo>
                  <a:pt x="28981" y="91033"/>
                </a:moveTo>
                <a:lnTo>
                  <a:pt x="13967" y="88083"/>
                </a:lnTo>
                <a:lnTo>
                  <a:pt x="4943" y="79640"/>
                </a:lnTo>
                <a:lnTo>
                  <a:pt x="724" y="66317"/>
                </a:lnTo>
                <a:lnTo>
                  <a:pt x="0" y="26847"/>
                </a:lnTo>
                <a:lnTo>
                  <a:pt x="0" y="0"/>
                </a:lnTo>
                <a:lnTo>
                  <a:pt x="14224" y="0"/>
                </a:lnTo>
                <a:lnTo>
                  <a:pt x="14224" y="50673"/>
                </a:lnTo>
                <a:lnTo>
                  <a:pt x="15776" y="66614"/>
                </a:lnTo>
                <a:lnTo>
                  <a:pt x="22901" y="76719"/>
                </a:lnTo>
                <a:lnTo>
                  <a:pt x="56002" y="76719"/>
                </a:lnTo>
                <a:lnTo>
                  <a:pt x="49645" y="84110"/>
                </a:lnTo>
                <a:lnTo>
                  <a:pt x="37957" y="89968"/>
                </a:lnTo>
                <a:lnTo>
                  <a:pt x="28981" y="91033"/>
                </a:lnTo>
                <a:close/>
              </a:path>
              <a:path w="71797" h="91033">
                <a:moveTo>
                  <a:pt x="56002" y="76719"/>
                </a:moveTo>
                <a:lnTo>
                  <a:pt x="22901" y="76719"/>
                </a:lnTo>
                <a:lnTo>
                  <a:pt x="40273" y="75300"/>
                </a:lnTo>
                <a:lnTo>
                  <a:pt x="50051" y="69035"/>
                </a:lnTo>
                <a:lnTo>
                  <a:pt x="55434" y="59895"/>
                </a:lnTo>
                <a:lnTo>
                  <a:pt x="55651" y="29692"/>
                </a:lnTo>
                <a:lnTo>
                  <a:pt x="55651" y="0"/>
                </a:lnTo>
                <a:lnTo>
                  <a:pt x="69875" y="0"/>
                </a:lnTo>
                <a:lnTo>
                  <a:pt x="70011" y="12778"/>
                </a:lnTo>
                <a:lnTo>
                  <a:pt x="69921" y="25787"/>
                </a:lnTo>
                <a:lnTo>
                  <a:pt x="69769" y="38864"/>
                </a:lnTo>
                <a:lnTo>
                  <a:pt x="69717" y="51850"/>
                </a:lnTo>
                <a:lnTo>
                  <a:pt x="69928" y="64584"/>
                </a:lnTo>
                <a:lnTo>
                  <a:pt x="70461" y="74853"/>
                </a:lnTo>
                <a:lnTo>
                  <a:pt x="57607" y="74853"/>
                </a:lnTo>
                <a:lnTo>
                  <a:pt x="56002" y="76719"/>
                </a:lnTo>
                <a:close/>
              </a:path>
              <a:path w="71797" h="91033">
                <a:moveTo>
                  <a:pt x="62052" y="88900"/>
                </a:moveTo>
                <a:lnTo>
                  <a:pt x="58496" y="74853"/>
                </a:lnTo>
                <a:lnTo>
                  <a:pt x="70461" y="74853"/>
                </a:lnTo>
                <a:lnTo>
                  <a:pt x="70567" y="76907"/>
                </a:lnTo>
                <a:lnTo>
                  <a:pt x="71797" y="88657"/>
                </a:lnTo>
                <a:lnTo>
                  <a:pt x="62052" y="8890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bk object 147"/>
          <p:cNvSpPr/>
          <p:nvPr/>
        </p:nvSpPr>
        <p:spPr>
          <a:xfrm>
            <a:off x="2508834" y="235828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bk object 148"/>
          <p:cNvSpPr/>
          <p:nvPr/>
        </p:nvSpPr>
        <p:spPr>
          <a:xfrm>
            <a:off x="2651180" y="2324100"/>
            <a:ext cx="73309" cy="126205"/>
          </a:xfrm>
          <a:custGeom>
            <a:avLst/>
            <a:gdLst/>
            <a:ahLst/>
            <a:cxnLst/>
            <a:rect l="l" t="t" r="r" b="b"/>
            <a:pathLst>
              <a:path w="73309" h="126205">
                <a:moveTo>
                  <a:pt x="72385" y="36982"/>
                </a:moveTo>
                <a:lnTo>
                  <a:pt x="58161" y="36982"/>
                </a:lnTo>
                <a:lnTo>
                  <a:pt x="58161" y="0"/>
                </a:lnTo>
                <a:lnTo>
                  <a:pt x="72385" y="0"/>
                </a:lnTo>
                <a:lnTo>
                  <a:pt x="72385" y="36982"/>
                </a:lnTo>
                <a:close/>
              </a:path>
              <a:path w="73309" h="126205">
                <a:moveTo>
                  <a:pt x="39607" y="126205"/>
                </a:moveTo>
                <a:lnTo>
                  <a:pt x="22620" y="123921"/>
                </a:lnTo>
                <a:lnTo>
                  <a:pt x="10909" y="117627"/>
                </a:lnTo>
                <a:lnTo>
                  <a:pt x="3644" y="107554"/>
                </a:lnTo>
                <a:lnTo>
                  <a:pt x="0" y="93933"/>
                </a:lnTo>
                <a:lnTo>
                  <a:pt x="797" y="74228"/>
                </a:lnTo>
                <a:lnTo>
                  <a:pt x="18782" y="39219"/>
                </a:lnTo>
                <a:lnTo>
                  <a:pt x="39492" y="33959"/>
                </a:lnTo>
                <a:lnTo>
                  <a:pt x="48382" y="33959"/>
                </a:lnTo>
                <a:lnTo>
                  <a:pt x="51760" y="34671"/>
                </a:lnTo>
                <a:lnTo>
                  <a:pt x="58161" y="36982"/>
                </a:lnTo>
                <a:lnTo>
                  <a:pt x="72385" y="36982"/>
                </a:lnTo>
                <a:lnTo>
                  <a:pt x="72385" y="46405"/>
                </a:lnTo>
                <a:lnTo>
                  <a:pt x="40025" y="46405"/>
                </a:lnTo>
                <a:lnTo>
                  <a:pt x="26304" y="49630"/>
                </a:lnTo>
                <a:lnTo>
                  <a:pt x="17841" y="58850"/>
                </a:lnTo>
                <a:lnTo>
                  <a:pt x="14145" y="73380"/>
                </a:lnTo>
                <a:lnTo>
                  <a:pt x="13889" y="80365"/>
                </a:lnTo>
                <a:lnTo>
                  <a:pt x="15588" y="96396"/>
                </a:lnTo>
                <a:lnTo>
                  <a:pt x="21483" y="108337"/>
                </a:lnTo>
                <a:lnTo>
                  <a:pt x="33265" y="113972"/>
                </a:lnTo>
                <a:lnTo>
                  <a:pt x="58666" y="113972"/>
                </a:lnTo>
                <a:lnTo>
                  <a:pt x="52140" y="121104"/>
                </a:lnTo>
                <a:lnTo>
                  <a:pt x="39607" y="126205"/>
                </a:lnTo>
                <a:close/>
              </a:path>
              <a:path w="73309" h="126205">
                <a:moveTo>
                  <a:pt x="58666" y="113972"/>
                </a:moveTo>
                <a:lnTo>
                  <a:pt x="33265" y="113972"/>
                </a:lnTo>
                <a:lnTo>
                  <a:pt x="48565" y="110729"/>
                </a:lnTo>
                <a:lnTo>
                  <a:pt x="56301" y="101372"/>
                </a:lnTo>
                <a:lnTo>
                  <a:pt x="58161" y="73075"/>
                </a:lnTo>
                <a:lnTo>
                  <a:pt x="58161" y="51028"/>
                </a:lnTo>
                <a:lnTo>
                  <a:pt x="53360" y="47472"/>
                </a:lnTo>
                <a:lnTo>
                  <a:pt x="48738" y="46405"/>
                </a:lnTo>
                <a:lnTo>
                  <a:pt x="72385" y="46405"/>
                </a:lnTo>
                <a:lnTo>
                  <a:pt x="72386" y="93933"/>
                </a:lnTo>
                <a:lnTo>
                  <a:pt x="72530" y="107328"/>
                </a:lnTo>
                <a:lnTo>
                  <a:pt x="72842" y="112191"/>
                </a:lnTo>
                <a:lnTo>
                  <a:pt x="60295" y="112191"/>
                </a:lnTo>
                <a:lnTo>
                  <a:pt x="58666" y="113972"/>
                </a:lnTo>
                <a:close/>
              </a:path>
              <a:path w="73309" h="126205">
                <a:moveTo>
                  <a:pt x="64562" y="124815"/>
                </a:moveTo>
                <a:lnTo>
                  <a:pt x="61006" y="112191"/>
                </a:lnTo>
                <a:lnTo>
                  <a:pt x="72842" y="112191"/>
                </a:lnTo>
                <a:lnTo>
                  <a:pt x="73309" y="119455"/>
                </a:lnTo>
                <a:lnTo>
                  <a:pt x="64562" y="124815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bk object 149"/>
          <p:cNvSpPr/>
          <p:nvPr/>
        </p:nvSpPr>
        <p:spPr>
          <a:xfrm>
            <a:off x="2747009" y="235828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bk object 150"/>
          <p:cNvSpPr/>
          <p:nvPr/>
        </p:nvSpPr>
        <p:spPr>
          <a:xfrm>
            <a:off x="2847848" y="2324100"/>
            <a:ext cx="35026" cy="126593"/>
          </a:xfrm>
          <a:custGeom>
            <a:avLst/>
            <a:gdLst/>
            <a:ahLst/>
            <a:cxnLst/>
            <a:rect l="l" t="t" r="r" b="b"/>
            <a:pathLst>
              <a:path w="35026" h="126593">
                <a:moveTo>
                  <a:pt x="23291" y="126593"/>
                </a:moveTo>
                <a:lnTo>
                  <a:pt x="18313" y="126593"/>
                </a:lnTo>
                <a:lnTo>
                  <a:pt x="5343" y="122085"/>
                </a:lnTo>
                <a:lnTo>
                  <a:pt x="73" y="109046"/>
                </a:lnTo>
                <a:lnTo>
                  <a:pt x="0" y="53340"/>
                </a:lnTo>
                <a:lnTo>
                  <a:pt x="0" y="0"/>
                </a:lnTo>
                <a:lnTo>
                  <a:pt x="14224" y="0"/>
                </a:lnTo>
                <a:lnTo>
                  <a:pt x="14224" y="102590"/>
                </a:lnTo>
                <a:lnTo>
                  <a:pt x="18747" y="113087"/>
                </a:lnTo>
                <a:lnTo>
                  <a:pt x="30711" y="113136"/>
                </a:lnTo>
                <a:lnTo>
                  <a:pt x="35026" y="123393"/>
                </a:lnTo>
                <a:lnTo>
                  <a:pt x="31826" y="125171"/>
                </a:lnTo>
                <a:lnTo>
                  <a:pt x="23291" y="126593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bk object 151"/>
          <p:cNvSpPr/>
          <p:nvPr/>
        </p:nvSpPr>
        <p:spPr>
          <a:xfrm>
            <a:off x="2894228" y="2358284"/>
            <a:ext cx="76679" cy="92409"/>
          </a:xfrm>
          <a:custGeom>
            <a:avLst/>
            <a:gdLst/>
            <a:ahLst/>
            <a:cxnLst/>
            <a:rect l="l" t="t" r="r" b="b"/>
            <a:pathLst>
              <a:path w="76679" h="92409">
                <a:moveTo>
                  <a:pt x="37896" y="92409"/>
                </a:moveTo>
                <a:lnTo>
                  <a:pt x="22649" y="90045"/>
                </a:lnTo>
                <a:lnTo>
                  <a:pt x="11485" y="83297"/>
                </a:lnTo>
                <a:lnTo>
                  <a:pt x="4052" y="72682"/>
                </a:lnTo>
                <a:lnTo>
                  <a:pt x="0" y="58719"/>
                </a:lnTo>
                <a:lnTo>
                  <a:pt x="637" y="39075"/>
                </a:lnTo>
                <a:lnTo>
                  <a:pt x="3853" y="23514"/>
                </a:lnTo>
                <a:lnTo>
                  <a:pt x="9667" y="11903"/>
                </a:lnTo>
                <a:lnTo>
                  <a:pt x="18096" y="4109"/>
                </a:lnTo>
                <a:lnTo>
                  <a:pt x="29161" y="0"/>
                </a:lnTo>
                <a:lnTo>
                  <a:pt x="47199" y="1583"/>
                </a:lnTo>
                <a:lnTo>
                  <a:pt x="60356" y="6920"/>
                </a:lnTo>
                <a:lnTo>
                  <a:pt x="65693" y="12128"/>
                </a:lnTo>
                <a:lnTo>
                  <a:pt x="42547" y="12128"/>
                </a:lnTo>
                <a:lnTo>
                  <a:pt x="28016" y="14320"/>
                </a:lnTo>
                <a:lnTo>
                  <a:pt x="18836" y="22142"/>
                </a:lnTo>
                <a:lnTo>
                  <a:pt x="14382" y="35468"/>
                </a:lnTo>
                <a:lnTo>
                  <a:pt x="15193" y="54539"/>
                </a:lnTo>
                <a:lnTo>
                  <a:pt x="18987" y="68329"/>
                </a:lnTo>
                <a:lnTo>
                  <a:pt x="26314" y="76812"/>
                </a:lnTo>
                <a:lnTo>
                  <a:pt x="37722" y="79957"/>
                </a:lnTo>
                <a:lnTo>
                  <a:pt x="66070" y="79957"/>
                </a:lnTo>
                <a:lnTo>
                  <a:pt x="63616" y="83396"/>
                </a:lnTo>
                <a:lnTo>
                  <a:pt x="53018" y="89934"/>
                </a:lnTo>
                <a:lnTo>
                  <a:pt x="39187" y="92394"/>
                </a:lnTo>
                <a:lnTo>
                  <a:pt x="37896" y="92409"/>
                </a:lnTo>
                <a:close/>
              </a:path>
              <a:path w="76679" h="92409">
                <a:moveTo>
                  <a:pt x="66070" y="79957"/>
                </a:moveTo>
                <a:lnTo>
                  <a:pt x="37722" y="79957"/>
                </a:lnTo>
                <a:lnTo>
                  <a:pt x="50150" y="77106"/>
                </a:lnTo>
                <a:lnTo>
                  <a:pt x="58163" y="67961"/>
                </a:lnTo>
                <a:lnTo>
                  <a:pt x="61817" y="52609"/>
                </a:lnTo>
                <a:lnTo>
                  <a:pt x="62077" y="45825"/>
                </a:lnTo>
                <a:lnTo>
                  <a:pt x="60305" y="30119"/>
                </a:lnTo>
                <a:lnTo>
                  <a:pt x="54193" y="18260"/>
                </a:lnTo>
                <a:lnTo>
                  <a:pt x="42547" y="12128"/>
                </a:lnTo>
                <a:lnTo>
                  <a:pt x="65693" y="12128"/>
                </a:lnTo>
                <a:lnTo>
                  <a:pt x="69247" y="15595"/>
                </a:lnTo>
                <a:lnTo>
                  <a:pt x="74483" y="27198"/>
                </a:lnTo>
                <a:lnTo>
                  <a:pt x="76679" y="41316"/>
                </a:lnTo>
                <a:lnTo>
                  <a:pt x="75381" y="58887"/>
                </a:lnTo>
                <a:lnTo>
                  <a:pt x="71049" y="72980"/>
                </a:lnTo>
                <a:lnTo>
                  <a:pt x="66070" y="799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bk object 152"/>
          <p:cNvSpPr/>
          <p:nvPr/>
        </p:nvSpPr>
        <p:spPr>
          <a:xfrm>
            <a:off x="2993466" y="2357940"/>
            <a:ext cx="41960" cy="90619"/>
          </a:xfrm>
          <a:custGeom>
            <a:avLst/>
            <a:gdLst/>
            <a:ahLst/>
            <a:cxnLst/>
            <a:rect l="l" t="t" r="r" b="b"/>
            <a:pathLst>
              <a:path w="41960" h="90619">
                <a:moveTo>
                  <a:pt x="40063" y="12565"/>
                </a:moveTo>
                <a:lnTo>
                  <a:pt x="13335" y="12565"/>
                </a:lnTo>
                <a:lnTo>
                  <a:pt x="20498" y="3873"/>
                </a:lnTo>
                <a:lnTo>
                  <a:pt x="31685" y="0"/>
                </a:lnTo>
                <a:lnTo>
                  <a:pt x="40063" y="12565"/>
                </a:lnTo>
                <a:close/>
              </a:path>
              <a:path w="41960" h="90619">
                <a:moveTo>
                  <a:pt x="14224" y="90619"/>
                </a:moveTo>
                <a:lnTo>
                  <a:pt x="0" y="90619"/>
                </a:lnTo>
                <a:lnTo>
                  <a:pt x="0" y="1719"/>
                </a:lnTo>
                <a:lnTo>
                  <a:pt x="9956" y="1719"/>
                </a:lnTo>
                <a:lnTo>
                  <a:pt x="12623" y="12565"/>
                </a:lnTo>
                <a:lnTo>
                  <a:pt x="40063" y="12565"/>
                </a:lnTo>
                <a:lnTo>
                  <a:pt x="40950" y="13895"/>
                </a:lnTo>
                <a:lnTo>
                  <a:pt x="28285" y="13895"/>
                </a:lnTo>
                <a:lnTo>
                  <a:pt x="17700" y="19310"/>
                </a:lnTo>
                <a:lnTo>
                  <a:pt x="14224" y="59504"/>
                </a:lnTo>
                <a:lnTo>
                  <a:pt x="14224" y="90619"/>
                </a:lnTo>
                <a:close/>
              </a:path>
              <a:path w="41960" h="90619">
                <a:moveTo>
                  <a:pt x="41960" y="15409"/>
                </a:moveTo>
                <a:lnTo>
                  <a:pt x="28285" y="13895"/>
                </a:lnTo>
                <a:lnTo>
                  <a:pt x="40950" y="13895"/>
                </a:lnTo>
                <a:lnTo>
                  <a:pt x="41960" y="1540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bk object 153"/>
          <p:cNvSpPr/>
          <p:nvPr/>
        </p:nvSpPr>
        <p:spPr>
          <a:xfrm>
            <a:off x="3049013" y="235989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bk object 154"/>
          <p:cNvSpPr/>
          <p:nvPr/>
        </p:nvSpPr>
        <p:spPr>
          <a:xfrm>
            <a:off x="3140550" y="2357527"/>
            <a:ext cx="56693" cy="92589"/>
          </a:xfrm>
          <a:custGeom>
            <a:avLst/>
            <a:gdLst/>
            <a:ahLst/>
            <a:cxnLst/>
            <a:rect l="l" t="t" r="r" b="b"/>
            <a:pathLst>
              <a:path w="56693" h="92589">
                <a:moveTo>
                  <a:pt x="51648" y="80663"/>
                </a:moveTo>
                <a:lnTo>
                  <a:pt x="24331" y="80663"/>
                </a:lnTo>
                <a:lnTo>
                  <a:pt x="36111" y="78727"/>
                </a:lnTo>
                <a:lnTo>
                  <a:pt x="42542" y="70815"/>
                </a:lnTo>
                <a:lnTo>
                  <a:pt x="37536" y="57864"/>
                </a:lnTo>
                <a:lnTo>
                  <a:pt x="26749" y="51530"/>
                </a:lnTo>
                <a:lnTo>
                  <a:pt x="14866" y="47051"/>
                </a:lnTo>
                <a:lnTo>
                  <a:pt x="4102" y="37932"/>
                </a:lnTo>
                <a:lnTo>
                  <a:pt x="0" y="26376"/>
                </a:lnTo>
                <a:lnTo>
                  <a:pt x="3307" y="11197"/>
                </a:lnTo>
                <a:lnTo>
                  <a:pt x="12734" y="2736"/>
                </a:lnTo>
                <a:lnTo>
                  <a:pt x="27407" y="0"/>
                </a:lnTo>
                <a:lnTo>
                  <a:pt x="41471" y="1224"/>
                </a:lnTo>
                <a:lnTo>
                  <a:pt x="52687" y="4726"/>
                </a:lnTo>
                <a:lnTo>
                  <a:pt x="51984" y="12356"/>
                </a:lnTo>
                <a:lnTo>
                  <a:pt x="28557" y="12356"/>
                </a:lnTo>
                <a:lnTo>
                  <a:pt x="17802" y="15033"/>
                </a:lnTo>
                <a:lnTo>
                  <a:pt x="20511" y="29759"/>
                </a:lnTo>
                <a:lnTo>
                  <a:pt x="29225" y="37256"/>
                </a:lnTo>
                <a:lnTo>
                  <a:pt x="39839" y="41849"/>
                </a:lnTo>
                <a:lnTo>
                  <a:pt x="51504" y="51396"/>
                </a:lnTo>
                <a:lnTo>
                  <a:pt x="56693" y="61600"/>
                </a:lnTo>
                <a:lnTo>
                  <a:pt x="53776" y="78011"/>
                </a:lnTo>
                <a:lnTo>
                  <a:pt x="51648" y="80663"/>
                </a:lnTo>
                <a:close/>
              </a:path>
              <a:path w="56693" h="92589">
                <a:moveTo>
                  <a:pt x="51518" y="17423"/>
                </a:moveTo>
                <a:lnTo>
                  <a:pt x="41464" y="13995"/>
                </a:lnTo>
                <a:lnTo>
                  <a:pt x="28557" y="12356"/>
                </a:lnTo>
                <a:lnTo>
                  <a:pt x="51984" y="12356"/>
                </a:lnTo>
                <a:lnTo>
                  <a:pt x="51518" y="17423"/>
                </a:lnTo>
                <a:close/>
              </a:path>
              <a:path w="56693" h="92589">
                <a:moveTo>
                  <a:pt x="33234" y="92589"/>
                </a:moveTo>
                <a:lnTo>
                  <a:pt x="16478" y="92199"/>
                </a:lnTo>
                <a:lnTo>
                  <a:pt x="4817" y="89885"/>
                </a:lnTo>
                <a:lnTo>
                  <a:pt x="1200" y="74496"/>
                </a:lnTo>
                <a:lnTo>
                  <a:pt x="11321" y="78595"/>
                </a:lnTo>
                <a:lnTo>
                  <a:pt x="24331" y="80663"/>
                </a:lnTo>
                <a:lnTo>
                  <a:pt x="51648" y="80663"/>
                </a:lnTo>
                <a:lnTo>
                  <a:pt x="45760" y="88002"/>
                </a:lnTo>
                <a:lnTo>
                  <a:pt x="33234" y="9258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bk object 155"/>
          <p:cNvSpPr/>
          <p:nvPr/>
        </p:nvSpPr>
        <p:spPr>
          <a:xfrm>
            <a:off x="3261255" y="235989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bk object 156"/>
          <p:cNvSpPr/>
          <p:nvPr/>
        </p:nvSpPr>
        <p:spPr>
          <a:xfrm>
            <a:off x="3344748" y="2337968"/>
            <a:ext cx="56362" cy="112903"/>
          </a:xfrm>
          <a:custGeom>
            <a:avLst/>
            <a:gdLst/>
            <a:ahLst/>
            <a:cxnLst/>
            <a:rect l="l" t="t" r="r" b="b"/>
            <a:pathLst>
              <a:path w="56362" h="112903">
                <a:moveTo>
                  <a:pt x="28092" y="21691"/>
                </a:moveTo>
                <a:lnTo>
                  <a:pt x="13868" y="21691"/>
                </a:lnTo>
                <a:lnTo>
                  <a:pt x="13868" y="4089"/>
                </a:lnTo>
                <a:lnTo>
                  <a:pt x="28092" y="0"/>
                </a:lnTo>
                <a:lnTo>
                  <a:pt x="28092" y="21691"/>
                </a:lnTo>
                <a:close/>
              </a:path>
              <a:path w="56362" h="112903">
                <a:moveTo>
                  <a:pt x="52273" y="34137"/>
                </a:moveTo>
                <a:lnTo>
                  <a:pt x="0" y="34137"/>
                </a:lnTo>
                <a:lnTo>
                  <a:pt x="0" y="21691"/>
                </a:lnTo>
                <a:lnTo>
                  <a:pt x="52273" y="21691"/>
                </a:lnTo>
                <a:lnTo>
                  <a:pt x="52273" y="34137"/>
                </a:lnTo>
                <a:close/>
              </a:path>
              <a:path w="56362" h="112903">
                <a:moveTo>
                  <a:pt x="42672" y="112903"/>
                </a:moveTo>
                <a:lnTo>
                  <a:pt x="33604" y="112725"/>
                </a:lnTo>
                <a:lnTo>
                  <a:pt x="20064" y="108613"/>
                </a:lnTo>
                <a:lnTo>
                  <a:pt x="14571" y="96976"/>
                </a:lnTo>
                <a:lnTo>
                  <a:pt x="13868" y="60096"/>
                </a:lnTo>
                <a:lnTo>
                  <a:pt x="13868" y="34137"/>
                </a:lnTo>
                <a:lnTo>
                  <a:pt x="28092" y="34137"/>
                </a:lnTo>
                <a:lnTo>
                  <a:pt x="28092" y="83388"/>
                </a:lnTo>
                <a:lnTo>
                  <a:pt x="28270" y="93878"/>
                </a:lnTo>
                <a:lnTo>
                  <a:pt x="29159" y="99923"/>
                </a:lnTo>
                <a:lnTo>
                  <a:pt x="38227" y="100279"/>
                </a:lnTo>
                <a:lnTo>
                  <a:pt x="44983" y="100457"/>
                </a:lnTo>
                <a:lnTo>
                  <a:pt x="54263" y="100457"/>
                </a:lnTo>
                <a:lnTo>
                  <a:pt x="56362" y="107569"/>
                </a:lnTo>
                <a:lnTo>
                  <a:pt x="50139" y="110591"/>
                </a:lnTo>
                <a:lnTo>
                  <a:pt x="42672" y="112903"/>
                </a:lnTo>
                <a:close/>
              </a:path>
              <a:path w="56362" h="112903">
                <a:moveTo>
                  <a:pt x="54263" y="100457"/>
                </a:moveTo>
                <a:lnTo>
                  <a:pt x="44983" y="100457"/>
                </a:lnTo>
                <a:lnTo>
                  <a:pt x="48006" y="98679"/>
                </a:lnTo>
                <a:lnTo>
                  <a:pt x="53162" y="96723"/>
                </a:lnTo>
                <a:lnTo>
                  <a:pt x="54263" y="10045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bk object 157"/>
          <p:cNvSpPr/>
          <p:nvPr/>
        </p:nvSpPr>
        <p:spPr>
          <a:xfrm>
            <a:off x="3459375" y="2359896"/>
            <a:ext cx="72839" cy="90343"/>
          </a:xfrm>
          <a:custGeom>
            <a:avLst/>
            <a:gdLst/>
            <a:ahLst/>
            <a:cxnLst/>
            <a:rect l="l" t="t" r="r" b="b"/>
            <a:pathLst>
              <a:path w="72839" h="90343">
                <a:moveTo>
                  <a:pt x="46570" y="90343"/>
                </a:moveTo>
                <a:lnTo>
                  <a:pt x="6986" y="73752"/>
                </a:lnTo>
                <a:lnTo>
                  <a:pt x="0" y="47050"/>
                </a:lnTo>
                <a:lnTo>
                  <a:pt x="1413" y="29984"/>
                </a:lnTo>
                <a:lnTo>
                  <a:pt x="5993" y="16344"/>
                </a:lnTo>
                <a:lnTo>
                  <a:pt x="13797" y="6294"/>
                </a:lnTo>
                <a:lnTo>
                  <a:pt x="24881" y="0"/>
                </a:lnTo>
                <a:lnTo>
                  <a:pt x="43083" y="323"/>
                </a:lnTo>
                <a:lnTo>
                  <a:pt x="56516" y="4079"/>
                </a:lnTo>
                <a:lnTo>
                  <a:pt x="65643" y="10855"/>
                </a:lnTo>
                <a:lnTo>
                  <a:pt x="65723" y="10997"/>
                </a:lnTo>
                <a:lnTo>
                  <a:pt x="46674" y="10997"/>
                </a:lnTo>
                <a:lnTo>
                  <a:pt x="29265" y="12766"/>
                </a:lnTo>
                <a:lnTo>
                  <a:pt x="19412" y="19669"/>
                </a:lnTo>
                <a:lnTo>
                  <a:pt x="15196" y="31502"/>
                </a:lnTo>
                <a:lnTo>
                  <a:pt x="58956" y="34434"/>
                </a:lnTo>
                <a:lnTo>
                  <a:pt x="72642" y="34434"/>
                </a:lnTo>
                <a:lnTo>
                  <a:pt x="71837" y="45153"/>
                </a:lnTo>
                <a:lnTo>
                  <a:pt x="14683" y="45636"/>
                </a:lnTo>
                <a:lnTo>
                  <a:pt x="16847" y="61438"/>
                </a:lnTo>
                <a:lnTo>
                  <a:pt x="23800" y="72338"/>
                </a:lnTo>
                <a:lnTo>
                  <a:pt x="36234" y="77804"/>
                </a:lnTo>
                <a:lnTo>
                  <a:pt x="43309" y="78351"/>
                </a:lnTo>
                <a:lnTo>
                  <a:pt x="68146" y="78351"/>
                </a:lnTo>
                <a:lnTo>
                  <a:pt x="69801" y="81551"/>
                </a:lnTo>
                <a:lnTo>
                  <a:pt x="59675" y="87159"/>
                </a:lnTo>
                <a:lnTo>
                  <a:pt x="46570" y="90343"/>
                </a:lnTo>
                <a:close/>
              </a:path>
              <a:path w="72839" h="90343">
                <a:moveTo>
                  <a:pt x="72642" y="34434"/>
                </a:moveTo>
                <a:lnTo>
                  <a:pt x="58956" y="34434"/>
                </a:lnTo>
                <a:lnTo>
                  <a:pt x="56201" y="18729"/>
                </a:lnTo>
                <a:lnTo>
                  <a:pt x="46674" y="10997"/>
                </a:lnTo>
                <a:lnTo>
                  <a:pt x="65723" y="10997"/>
                </a:lnTo>
                <a:lnTo>
                  <a:pt x="70930" y="20235"/>
                </a:lnTo>
                <a:lnTo>
                  <a:pt x="72839" y="31806"/>
                </a:lnTo>
                <a:lnTo>
                  <a:pt x="72642" y="34434"/>
                </a:lnTo>
                <a:close/>
              </a:path>
              <a:path w="72839" h="90343">
                <a:moveTo>
                  <a:pt x="68146" y="78351"/>
                </a:moveTo>
                <a:lnTo>
                  <a:pt x="50955" y="78351"/>
                </a:lnTo>
                <a:lnTo>
                  <a:pt x="60734" y="74973"/>
                </a:lnTo>
                <a:lnTo>
                  <a:pt x="64467" y="71239"/>
                </a:lnTo>
                <a:lnTo>
                  <a:pt x="68146" y="783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bk object 158"/>
          <p:cNvSpPr/>
          <p:nvPr/>
        </p:nvSpPr>
        <p:spPr>
          <a:xfrm>
            <a:off x="3548141" y="2358876"/>
            <a:ext cx="69152" cy="90619"/>
          </a:xfrm>
          <a:custGeom>
            <a:avLst/>
            <a:gdLst/>
            <a:ahLst/>
            <a:cxnLst/>
            <a:rect l="l" t="t" r="r" b="b"/>
            <a:pathLst>
              <a:path w="69152" h="90619">
                <a:moveTo>
                  <a:pt x="9895" y="17806"/>
                </a:moveTo>
                <a:lnTo>
                  <a:pt x="5039" y="7361"/>
                </a:lnTo>
                <a:lnTo>
                  <a:pt x="15600" y="2651"/>
                </a:lnTo>
                <a:lnTo>
                  <a:pt x="28393" y="0"/>
                </a:lnTo>
                <a:lnTo>
                  <a:pt x="48051" y="1405"/>
                </a:lnTo>
                <a:lnTo>
                  <a:pt x="60289" y="6834"/>
                </a:lnTo>
                <a:lnTo>
                  <a:pt x="64701" y="13561"/>
                </a:lnTo>
                <a:lnTo>
                  <a:pt x="29804" y="13561"/>
                </a:lnTo>
                <a:lnTo>
                  <a:pt x="17890" y="14907"/>
                </a:lnTo>
                <a:lnTo>
                  <a:pt x="9895" y="17806"/>
                </a:lnTo>
                <a:close/>
              </a:path>
              <a:path w="69152" h="90619">
                <a:moveTo>
                  <a:pt x="67508" y="39009"/>
                </a:moveTo>
                <a:lnTo>
                  <a:pt x="53374" y="39009"/>
                </a:lnTo>
                <a:lnTo>
                  <a:pt x="53463" y="23719"/>
                </a:lnTo>
                <a:lnTo>
                  <a:pt x="47723" y="14052"/>
                </a:lnTo>
                <a:lnTo>
                  <a:pt x="29804" y="13561"/>
                </a:lnTo>
                <a:lnTo>
                  <a:pt x="64701" y="13561"/>
                </a:lnTo>
                <a:lnTo>
                  <a:pt x="66417" y="16178"/>
                </a:lnTo>
                <a:lnTo>
                  <a:pt x="67802" y="26741"/>
                </a:lnTo>
                <a:lnTo>
                  <a:pt x="67508" y="39009"/>
                </a:lnTo>
                <a:close/>
              </a:path>
              <a:path w="69152" h="90619">
                <a:moveTo>
                  <a:pt x="33112" y="90619"/>
                </a:moveTo>
                <a:lnTo>
                  <a:pt x="15735" y="88525"/>
                </a:lnTo>
                <a:lnTo>
                  <a:pt x="4803" y="81633"/>
                </a:lnTo>
                <a:lnTo>
                  <a:pt x="0" y="70341"/>
                </a:lnTo>
                <a:lnTo>
                  <a:pt x="2878" y="55226"/>
                </a:lnTo>
                <a:lnTo>
                  <a:pt x="10981" y="45782"/>
                </a:lnTo>
                <a:lnTo>
                  <a:pt x="22984" y="40762"/>
                </a:lnTo>
                <a:lnTo>
                  <a:pt x="37557" y="38920"/>
                </a:lnTo>
                <a:lnTo>
                  <a:pt x="67508" y="39009"/>
                </a:lnTo>
                <a:lnTo>
                  <a:pt x="67492" y="39693"/>
                </a:lnTo>
                <a:lnTo>
                  <a:pt x="67062" y="49669"/>
                </a:lnTo>
                <a:lnTo>
                  <a:pt x="37933" y="49669"/>
                </a:lnTo>
                <a:lnTo>
                  <a:pt x="24033" y="51950"/>
                </a:lnTo>
                <a:lnTo>
                  <a:pt x="15505" y="59537"/>
                </a:lnTo>
                <a:lnTo>
                  <a:pt x="14462" y="64435"/>
                </a:lnTo>
                <a:lnTo>
                  <a:pt x="14106" y="72792"/>
                </a:lnTo>
                <a:lnTo>
                  <a:pt x="21574" y="78837"/>
                </a:lnTo>
                <a:lnTo>
                  <a:pt x="52868" y="78837"/>
                </a:lnTo>
                <a:lnTo>
                  <a:pt x="45643" y="86072"/>
                </a:lnTo>
                <a:lnTo>
                  <a:pt x="33112" y="90619"/>
                </a:lnTo>
                <a:close/>
              </a:path>
              <a:path w="69152" h="90619">
                <a:moveTo>
                  <a:pt x="52868" y="78837"/>
                </a:moveTo>
                <a:lnTo>
                  <a:pt x="21574" y="78837"/>
                </a:lnTo>
                <a:lnTo>
                  <a:pt x="30286" y="78659"/>
                </a:lnTo>
                <a:lnTo>
                  <a:pt x="44200" y="75138"/>
                </a:lnTo>
                <a:lnTo>
                  <a:pt x="52676" y="66107"/>
                </a:lnTo>
                <a:lnTo>
                  <a:pt x="53400" y="57234"/>
                </a:lnTo>
                <a:lnTo>
                  <a:pt x="53400" y="49855"/>
                </a:lnTo>
                <a:lnTo>
                  <a:pt x="37933" y="49669"/>
                </a:lnTo>
                <a:lnTo>
                  <a:pt x="67062" y="49669"/>
                </a:lnTo>
                <a:lnTo>
                  <a:pt x="66925" y="52831"/>
                </a:lnTo>
                <a:lnTo>
                  <a:pt x="66649" y="65796"/>
                </a:lnTo>
                <a:lnTo>
                  <a:pt x="67181" y="77592"/>
                </a:lnTo>
                <a:lnTo>
                  <a:pt x="54111" y="77592"/>
                </a:lnTo>
                <a:lnTo>
                  <a:pt x="52868" y="78837"/>
                </a:lnTo>
                <a:close/>
              </a:path>
              <a:path w="69152" h="90619">
                <a:moveTo>
                  <a:pt x="58734" y="90038"/>
                </a:moveTo>
                <a:lnTo>
                  <a:pt x="55000" y="77592"/>
                </a:lnTo>
                <a:lnTo>
                  <a:pt x="67181" y="77592"/>
                </a:lnTo>
                <a:lnTo>
                  <a:pt x="67209" y="78226"/>
                </a:lnTo>
                <a:lnTo>
                  <a:pt x="69152" y="89760"/>
                </a:lnTo>
                <a:lnTo>
                  <a:pt x="58734" y="90038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bk object 159"/>
          <p:cNvSpPr/>
          <p:nvPr/>
        </p:nvSpPr>
        <p:spPr>
          <a:xfrm>
            <a:off x="3637813" y="2430068"/>
            <a:ext cx="20802" cy="20624"/>
          </a:xfrm>
          <a:custGeom>
            <a:avLst/>
            <a:gdLst/>
            <a:ahLst/>
            <a:cxnLst/>
            <a:rect l="l" t="t" r="r" b="b"/>
            <a:pathLst>
              <a:path w="20802" h="20624">
                <a:moveTo>
                  <a:pt x="16357" y="20624"/>
                </a:moveTo>
                <a:lnTo>
                  <a:pt x="4089" y="20624"/>
                </a:lnTo>
                <a:lnTo>
                  <a:pt x="0" y="16357"/>
                </a:lnTo>
                <a:lnTo>
                  <a:pt x="0" y="4089"/>
                </a:lnTo>
                <a:lnTo>
                  <a:pt x="3911" y="0"/>
                </a:lnTo>
                <a:lnTo>
                  <a:pt x="16357" y="0"/>
                </a:lnTo>
                <a:lnTo>
                  <a:pt x="20802" y="3911"/>
                </a:lnTo>
                <a:lnTo>
                  <a:pt x="20624" y="10312"/>
                </a:lnTo>
                <a:lnTo>
                  <a:pt x="20624" y="16357"/>
                </a:lnTo>
                <a:lnTo>
                  <a:pt x="16357" y="2062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bk object 160"/>
          <p:cNvSpPr/>
          <p:nvPr/>
        </p:nvSpPr>
        <p:spPr>
          <a:xfrm>
            <a:off x="0" y="0"/>
            <a:ext cx="4099560" cy="16370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bk object 161"/>
          <p:cNvSpPr/>
          <p:nvPr/>
        </p:nvSpPr>
        <p:spPr>
          <a:xfrm>
            <a:off x="4099559" y="0"/>
            <a:ext cx="2606040" cy="15925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bk object 162"/>
          <p:cNvSpPr/>
          <p:nvPr/>
        </p:nvSpPr>
        <p:spPr>
          <a:xfrm>
            <a:off x="6057900" y="1600200"/>
            <a:ext cx="654050" cy="0"/>
          </a:xfrm>
          <a:custGeom>
            <a:avLst/>
            <a:gdLst/>
            <a:ahLst/>
            <a:cxnLst/>
            <a:rect l="l" t="t" r="r" b="b"/>
            <a:pathLst>
              <a:path w="654050" h="0">
                <a:moveTo>
                  <a:pt x="0" y="0"/>
                </a:moveTo>
                <a:lnTo>
                  <a:pt x="654050" y="0"/>
                </a:lnTo>
              </a:path>
            </a:pathLst>
          </a:custGeom>
          <a:ln w="25400">
            <a:solidFill>
              <a:srgbClr val="7DCDF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bk object 163"/>
          <p:cNvSpPr/>
          <p:nvPr/>
        </p:nvSpPr>
        <p:spPr>
          <a:xfrm>
            <a:off x="0" y="1600200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25400">
            <a:solidFill>
              <a:srgbClr val="7DCDF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bk object 164"/>
          <p:cNvSpPr/>
          <p:nvPr/>
        </p:nvSpPr>
        <p:spPr>
          <a:xfrm>
            <a:off x="723900" y="1422400"/>
            <a:ext cx="5143500" cy="69850"/>
          </a:xfrm>
          <a:custGeom>
            <a:avLst/>
            <a:gdLst/>
            <a:ahLst/>
            <a:cxnLst/>
            <a:rect l="l" t="t" r="r" b="b"/>
            <a:pathLst>
              <a:path w="5143500" h="69850">
                <a:moveTo>
                  <a:pt x="0" y="0"/>
                </a:moveTo>
                <a:lnTo>
                  <a:pt x="5143500" y="0"/>
                </a:lnTo>
                <a:lnTo>
                  <a:pt x="5143500" y="69850"/>
                </a:lnTo>
                <a:lnTo>
                  <a:pt x="0" y="69850"/>
                </a:lnTo>
                <a:lnTo>
                  <a:pt x="0" y="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bk object 165"/>
          <p:cNvSpPr/>
          <p:nvPr/>
        </p:nvSpPr>
        <p:spPr>
          <a:xfrm>
            <a:off x="723900" y="1746250"/>
            <a:ext cx="5143500" cy="19050"/>
          </a:xfrm>
          <a:custGeom>
            <a:avLst/>
            <a:gdLst/>
            <a:ahLst/>
            <a:cxnLst/>
            <a:rect l="l" t="t" r="r" b="b"/>
            <a:pathLst>
              <a:path w="5143500" h="19050">
                <a:moveTo>
                  <a:pt x="0" y="0"/>
                </a:moveTo>
                <a:lnTo>
                  <a:pt x="5143500" y="0"/>
                </a:lnTo>
                <a:lnTo>
                  <a:pt x="51435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bk object 166"/>
          <p:cNvSpPr/>
          <p:nvPr/>
        </p:nvSpPr>
        <p:spPr>
          <a:xfrm>
            <a:off x="723900" y="1422400"/>
            <a:ext cx="5143500" cy="342900"/>
          </a:xfrm>
          <a:custGeom>
            <a:avLst/>
            <a:gdLst/>
            <a:ahLst/>
            <a:cxnLst/>
            <a:rect l="l" t="t" r="r" b="b"/>
            <a:pathLst>
              <a:path w="5143500" h="342900">
                <a:moveTo>
                  <a:pt x="0" y="0"/>
                </a:moveTo>
                <a:lnTo>
                  <a:pt x="5143500" y="0"/>
                </a:lnTo>
                <a:lnTo>
                  <a:pt x="51435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DCDF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bk object 167"/>
          <p:cNvSpPr/>
          <p:nvPr/>
        </p:nvSpPr>
        <p:spPr>
          <a:xfrm>
            <a:off x="571500" y="1492250"/>
            <a:ext cx="5486400" cy="254000"/>
          </a:xfrm>
          <a:custGeom>
            <a:avLst/>
            <a:gdLst/>
            <a:ahLst/>
            <a:cxnLst/>
            <a:rect l="l" t="t" r="r" b="b"/>
            <a:pathLst>
              <a:path w="5486400" h="254000">
                <a:moveTo>
                  <a:pt x="0" y="0"/>
                </a:moveTo>
                <a:lnTo>
                  <a:pt x="5486400" y="0"/>
                </a:lnTo>
                <a:lnTo>
                  <a:pt x="5486400" y="254000"/>
                </a:lnTo>
                <a:lnTo>
                  <a:pt x="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bk object 168"/>
          <p:cNvSpPr/>
          <p:nvPr/>
        </p:nvSpPr>
        <p:spPr>
          <a:xfrm>
            <a:off x="2023084" y="1510093"/>
            <a:ext cx="0" cy="158686"/>
          </a:xfrm>
          <a:custGeom>
            <a:avLst/>
            <a:gdLst/>
            <a:ahLst/>
            <a:cxnLst/>
            <a:rect l="l" t="t" r="r" b="b"/>
            <a:pathLst>
              <a:path w="0" h="158686">
                <a:moveTo>
                  <a:pt x="0" y="158686"/>
                </a:moveTo>
                <a:lnTo>
                  <a:pt x="0" y="0"/>
                </a:lnTo>
              </a:path>
            </a:pathLst>
          </a:custGeom>
          <a:ln w="24587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bk object 169"/>
          <p:cNvSpPr/>
          <p:nvPr/>
        </p:nvSpPr>
        <p:spPr>
          <a:xfrm>
            <a:off x="2052015" y="1510093"/>
            <a:ext cx="68008" cy="158686"/>
          </a:xfrm>
          <a:custGeom>
            <a:avLst/>
            <a:gdLst/>
            <a:ahLst/>
            <a:cxnLst/>
            <a:rect l="l" t="t" r="r" b="b"/>
            <a:pathLst>
              <a:path w="68008" h="158686">
                <a:moveTo>
                  <a:pt x="21374" y="158686"/>
                </a:moveTo>
                <a:lnTo>
                  <a:pt x="0" y="158686"/>
                </a:lnTo>
                <a:lnTo>
                  <a:pt x="0" y="0"/>
                </a:lnTo>
                <a:lnTo>
                  <a:pt x="20726" y="0"/>
                </a:lnTo>
                <a:lnTo>
                  <a:pt x="39495" y="68656"/>
                </a:lnTo>
                <a:lnTo>
                  <a:pt x="21374" y="68656"/>
                </a:lnTo>
                <a:lnTo>
                  <a:pt x="21374" y="158686"/>
                </a:lnTo>
                <a:close/>
              </a:path>
              <a:path w="68008" h="158686">
                <a:moveTo>
                  <a:pt x="68008" y="90030"/>
                </a:moveTo>
                <a:lnTo>
                  <a:pt x="46634" y="90030"/>
                </a:lnTo>
                <a:lnTo>
                  <a:pt x="46634" y="0"/>
                </a:lnTo>
                <a:lnTo>
                  <a:pt x="68008" y="0"/>
                </a:lnTo>
                <a:lnTo>
                  <a:pt x="68008" y="90030"/>
                </a:lnTo>
                <a:close/>
              </a:path>
              <a:path w="68008" h="158686">
                <a:moveTo>
                  <a:pt x="68008" y="158686"/>
                </a:moveTo>
                <a:lnTo>
                  <a:pt x="47282" y="158686"/>
                </a:lnTo>
                <a:lnTo>
                  <a:pt x="22669" y="68656"/>
                </a:lnTo>
                <a:lnTo>
                  <a:pt x="39495" y="68656"/>
                </a:lnTo>
                <a:lnTo>
                  <a:pt x="45339" y="90030"/>
                </a:lnTo>
                <a:lnTo>
                  <a:pt x="68008" y="90030"/>
                </a:lnTo>
                <a:lnTo>
                  <a:pt x="68008" y="158686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bk object 170"/>
          <p:cNvSpPr/>
          <p:nvPr/>
        </p:nvSpPr>
        <p:spPr>
          <a:xfrm>
            <a:off x="2129091" y="1522095"/>
            <a:ext cx="129755" cy="0"/>
          </a:xfrm>
          <a:custGeom>
            <a:avLst/>
            <a:gdLst/>
            <a:ahLst/>
            <a:cxnLst/>
            <a:rect l="l" t="t" r="r" b="b"/>
            <a:pathLst>
              <a:path w="129755" h="0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bk object 171"/>
          <p:cNvSpPr/>
          <p:nvPr/>
        </p:nvSpPr>
        <p:spPr>
          <a:xfrm>
            <a:off x="2162771" y="1534058"/>
            <a:ext cx="0" cy="134721"/>
          </a:xfrm>
          <a:custGeom>
            <a:avLst/>
            <a:gdLst/>
            <a:ahLst/>
            <a:cxnLst/>
            <a:rect l="l" t="t" r="r" b="b"/>
            <a:pathLst>
              <a:path w="0" h="134721">
                <a:moveTo>
                  <a:pt x="0" y="134721"/>
                </a:moveTo>
                <a:lnTo>
                  <a:pt x="0" y="0"/>
                </a:lnTo>
              </a:path>
            </a:pathLst>
          </a:custGeom>
          <a:ln w="24587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bk object 172"/>
          <p:cNvSpPr/>
          <p:nvPr/>
        </p:nvSpPr>
        <p:spPr>
          <a:xfrm>
            <a:off x="2205520" y="1534160"/>
            <a:ext cx="23317" cy="41910"/>
          </a:xfrm>
          <a:custGeom>
            <a:avLst/>
            <a:gdLst/>
            <a:ahLst/>
            <a:cxnLst/>
            <a:rect l="l" t="t" r="r" b="b"/>
            <a:pathLst>
              <a:path w="23317" h="41910">
                <a:moveTo>
                  <a:pt x="0" y="20955"/>
                </a:moveTo>
                <a:lnTo>
                  <a:pt x="23317" y="20955"/>
                </a:lnTo>
              </a:path>
            </a:pathLst>
          </a:custGeom>
          <a:ln w="4318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bk object 173"/>
          <p:cNvSpPr/>
          <p:nvPr/>
        </p:nvSpPr>
        <p:spPr>
          <a:xfrm>
            <a:off x="2205520" y="1576069"/>
            <a:ext cx="44907" cy="25400"/>
          </a:xfrm>
          <a:custGeom>
            <a:avLst/>
            <a:gdLst/>
            <a:ahLst/>
            <a:cxnLst/>
            <a:rect l="l" t="t" r="r" b="b"/>
            <a:pathLst>
              <a:path w="44907" h="25400">
                <a:moveTo>
                  <a:pt x="0" y="12700"/>
                </a:moveTo>
                <a:lnTo>
                  <a:pt x="44907" y="12700"/>
                </a:lnTo>
              </a:path>
            </a:pathLst>
          </a:custGeom>
          <a:ln w="2667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bk object 174"/>
          <p:cNvSpPr/>
          <p:nvPr/>
        </p:nvSpPr>
        <p:spPr>
          <a:xfrm>
            <a:off x="2205520" y="1601469"/>
            <a:ext cx="23317" cy="43180"/>
          </a:xfrm>
          <a:custGeom>
            <a:avLst/>
            <a:gdLst/>
            <a:ahLst/>
            <a:cxnLst/>
            <a:rect l="l" t="t" r="r" b="b"/>
            <a:pathLst>
              <a:path w="23317" h="43180">
                <a:moveTo>
                  <a:pt x="0" y="21590"/>
                </a:moveTo>
                <a:lnTo>
                  <a:pt x="23317" y="21590"/>
                </a:lnTo>
              </a:path>
            </a:pathLst>
          </a:custGeom>
          <a:ln w="4445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bk object 175"/>
          <p:cNvSpPr/>
          <p:nvPr/>
        </p:nvSpPr>
        <p:spPr>
          <a:xfrm>
            <a:off x="2205520" y="1656714"/>
            <a:ext cx="53327" cy="0"/>
          </a:xfrm>
          <a:custGeom>
            <a:avLst/>
            <a:gdLst/>
            <a:ahLst/>
            <a:cxnLst/>
            <a:rect l="l" t="t" r="r" b="b"/>
            <a:pathLst>
              <a:path w="53327" h="0">
                <a:moveTo>
                  <a:pt x="0" y="0"/>
                </a:moveTo>
                <a:lnTo>
                  <a:pt x="53327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bk object 176"/>
          <p:cNvSpPr/>
          <p:nvPr/>
        </p:nvSpPr>
        <p:spPr>
          <a:xfrm>
            <a:off x="2271801" y="1510093"/>
            <a:ext cx="64985" cy="158686"/>
          </a:xfrm>
          <a:custGeom>
            <a:avLst/>
            <a:gdLst/>
            <a:ahLst/>
            <a:cxnLst/>
            <a:rect l="l" t="t" r="r" b="b"/>
            <a:pathLst>
              <a:path w="64985" h="158686">
                <a:moveTo>
                  <a:pt x="23317" y="158686"/>
                </a:moveTo>
                <a:lnTo>
                  <a:pt x="0" y="158686"/>
                </a:lnTo>
                <a:lnTo>
                  <a:pt x="0" y="0"/>
                </a:lnTo>
                <a:lnTo>
                  <a:pt x="23317" y="0"/>
                </a:lnTo>
                <a:lnTo>
                  <a:pt x="38674" y="2084"/>
                </a:lnTo>
                <a:lnTo>
                  <a:pt x="50126" y="8259"/>
                </a:lnTo>
                <a:lnTo>
                  <a:pt x="57864" y="18405"/>
                </a:lnTo>
                <a:lnTo>
                  <a:pt x="59304" y="23190"/>
                </a:lnTo>
                <a:lnTo>
                  <a:pt x="26026" y="23190"/>
                </a:lnTo>
                <a:lnTo>
                  <a:pt x="23317" y="46634"/>
                </a:lnTo>
                <a:lnTo>
                  <a:pt x="23317" y="70167"/>
                </a:lnTo>
                <a:lnTo>
                  <a:pt x="58019" y="70167"/>
                </a:lnTo>
                <a:lnTo>
                  <a:pt x="55985" y="75395"/>
                </a:lnTo>
                <a:lnTo>
                  <a:pt x="50369" y="81630"/>
                </a:lnTo>
                <a:lnTo>
                  <a:pt x="52290" y="91757"/>
                </a:lnTo>
                <a:lnTo>
                  <a:pt x="23317" y="91757"/>
                </a:lnTo>
                <a:lnTo>
                  <a:pt x="23317" y="158686"/>
                </a:lnTo>
                <a:close/>
              </a:path>
              <a:path w="64985" h="158686">
                <a:moveTo>
                  <a:pt x="58019" y="70167"/>
                </a:moveTo>
                <a:lnTo>
                  <a:pt x="23317" y="70167"/>
                </a:lnTo>
                <a:lnTo>
                  <a:pt x="32978" y="67952"/>
                </a:lnTo>
                <a:lnTo>
                  <a:pt x="40076" y="54409"/>
                </a:lnTo>
                <a:lnTo>
                  <a:pt x="40589" y="46634"/>
                </a:lnTo>
                <a:lnTo>
                  <a:pt x="35703" y="27704"/>
                </a:lnTo>
                <a:lnTo>
                  <a:pt x="26026" y="23190"/>
                </a:lnTo>
                <a:lnTo>
                  <a:pt x="59304" y="23190"/>
                </a:lnTo>
                <a:lnTo>
                  <a:pt x="62078" y="32403"/>
                </a:lnTo>
                <a:lnTo>
                  <a:pt x="61869" y="51387"/>
                </a:lnTo>
                <a:lnTo>
                  <a:pt x="59828" y="65516"/>
                </a:lnTo>
                <a:lnTo>
                  <a:pt x="58019" y="70167"/>
                </a:lnTo>
                <a:close/>
              </a:path>
              <a:path w="64985" h="158686">
                <a:moveTo>
                  <a:pt x="64985" y="158686"/>
                </a:moveTo>
                <a:lnTo>
                  <a:pt x="41668" y="158686"/>
                </a:lnTo>
                <a:lnTo>
                  <a:pt x="29578" y="91757"/>
                </a:lnTo>
                <a:lnTo>
                  <a:pt x="52290" y="91757"/>
                </a:lnTo>
                <a:lnTo>
                  <a:pt x="64985" y="158686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bk object 177"/>
          <p:cNvSpPr/>
          <p:nvPr/>
        </p:nvSpPr>
        <p:spPr>
          <a:xfrm>
            <a:off x="2361399" y="1510093"/>
            <a:ext cx="0" cy="158686"/>
          </a:xfrm>
          <a:custGeom>
            <a:avLst/>
            <a:gdLst/>
            <a:ahLst/>
            <a:cxnLst/>
            <a:rect l="l" t="t" r="r" b="b"/>
            <a:pathLst>
              <a:path w="0" h="158686">
                <a:moveTo>
                  <a:pt x="0" y="158686"/>
                </a:moveTo>
                <a:lnTo>
                  <a:pt x="0" y="0"/>
                </a:lnTo>
              </a:path>
            </a:pathLst>
          </a:custGeom>
          <a:ln w="24587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bk object 178"/>
          <p:cNvSpPr/>
          <p:nvPr/>
        </p:nvSpPr>
        <p:spPr>
          <a:xfrm>
            <a:off x="2388819" y="1511378"/>
            <a:ext cx="62179" cy="156116"/>
          </a:xfrm>
          <a:custGeom>
            <a:avLst/>
            <a:gdLst/>
            <a:ahLst/>
            <a:cxnLst/>
            <a:rect l="l" t="t" r="r" b="b"/>
            <a:pathLst>
              <a:path w="62179" h="156116">
                <a:moveTo>
                  <a:pt x="45272" y="156116"/>
                </a:moveTo>
                <a:lnTo>
                  <a:pt x="8277" y="144969"/>
                </a:lnTo>
                <a:lnTo>
                  <a:pt x="0" y="78058"/>
                </a:lnTo>
                <a:lnTo>
                  <a:pt x="0" y="31315"/>
                </a:lnTo>
                <a:lnTo>
                  <a:pt x="594" y="25057"/>
                </a:lnTo>
                <a:lnTo>
                  <a:pt x="4945" y="11840"/>
                </a:lnTo>
                <a:lnTo>
                  <a:pt x="16907" y="0"/>
                </a:lnTo>
                <a:lnTo>
                  <a:pt x="40381" y="2528"/>
                </a:lnTo>
                <a:lnTo>
                  <a:pt x="53902" y="11146"/>
                </a:lnTo>
                <a:lnTo>
                  <a:pt x="59057" y="19657"/>
                </a:lnTo>
                <a:lnTo>
                  <a:pt x="22885" y="19657"/>
                </a:lnTo>
                <a:lnTo>
                  <a:pt x="23317" y="31315"/>
                </a:lnTo>
                <a:lnTo>
                  <a:pt x="23317" y="124800"/>
                </a:lnTo>
                <a:lnTo>
                  <a:pt x="22885" y="136459"/>
                </a:lnTo>
                <a:lnTo>
                  <a:pt x="59807" y="136459"/>
                </a:lnTo>
                <a:lnTo>
                  <a:pt x="57233" y="144275"/>
                </a:lnTo>
                <a:lnTo>
                  <a:pt x="45272" y="156116"/>
                </a:lnTo>
                <a:close/>
              </a:path>
              <a:path w="62179" h="156116">
                <a:moveTo>
                  <a:pt x="59807" y="136459"/>
                </a:moveTo>
                <a:lnTo>
                  <a:pt x="39293" y="136459"/>
                </a:lnTo>
                <a:lnTo>
                  <a:pt x="38862" y="124800"/>
                </a:lnTo>
                <a:lnTo>
                  <a:pt x="38862" y="31315"/>
                </a:lnTo>
                <a:lnTo>
                  <a:pt x="39293" y="19657"/>
                </a:lnTo>
                <a:lnTo>
                  <a:pt x="59057" y="19657"/>
                </a:lnTo>
                <a:lnTo>
                  <a:pt x="60215" y="21569"/>
                </a:lnTo>
                <a:lnTo>
                  <a:pt x="62067" y="29512"/>
                </a:lnTo>
                <a:lnTo>
                  <a:pt x="62179" y="78058"/>
                </a:lnTo>
                <a:lnTo>
                  <a:pt x="62179" y="124800"/>
                </a:lnTo>
                <a:lnTo>
                  <a:pt x="61585" y="131058"/>
                </a:lnTo>
                <a:lnTo>
                  <a:pt x="59807" y="136459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bk object 179"/>
          <p:cNvSpPr/>
          <p:nvPr/>
        </p:nvSpPr>
        <p:spPr>
          <a:xfrm>
            <a:off x="2466759" y="1510093"/>
            <a:ext cx="64985" cy="158686"/>
          </a:xfrm>
          <a:custGeom>
            <a:avLst/>
            <a:gdLst/>
            <a:ahLst/>
            <a:cxnLst/>
            <a:rect l="l" t="t" r="r" b="b"/>
            <a:pathLst>
              <a:path w="64985" h="158686">
                <a:moveTo>
                  <a:pt x="23317" y="158686"/>
                </a:moveTo>
                <a:lnTo>
                  <a:pt x="0" y="158686"/>
                </a:lnTo>
                <a:lnTo>
                  <a:pt x="0" y="0"/>
                </a:lnTo>
                <a:lnTo>
                  <a:pt x="23317" y="0"/>
                </a:lnTo>
                <a:lnTo>
                  <a:pt x="38674" y="2084"/>
                </a:lnTo>
                <a:lnTo>
                  <a:pt x="50126" y="8259"/>
                </a:lnTo>
                <a:lnTo>
                  <a:pt x="57864" y="18405"/>
                </a:lnTo>
                <a:lnTo>
                  <a:pt x="59304" y="23190"/>
                </a:lnTo>
                <a:lnTo>
                  <a:pt x="26026" y="23190"/>
                </a:lnTo>
                <a:lnTo>
                  <a:pt x="23317" y="46634"/>
                </a:lnTo>
                <a:lnTo>
                  <a:pt x="23317" y="70167"/>
                </a:lnTo>
                <a:lnTo>
                  <a:pt x="58019" y="70167"/>
                </a:lnTo>
                <a:lnTo>
                  <a:pt x="55985" y="75395"/>
                </a:lnTo>
                <a:lnTo>
                  <a:pt x="50369" y="81630"/>
                </a:lnTo>
                <a:lnTo>
                  <a:pt x="52290" y="91757"/>
                </a:lnTo>
                <a:lnTo>
                  <a:pt x="23317" y="91757"/>
                </a:lnTo>
                <a:lnTo>
                  <a:pt x="23317" y="158686"/>
                </a:lnTo>
                <a:close/>
              </a:path>
              <a:path w="64985" h="158686">
                <a:moveTo>
                  <a:pt x="58019" y="70167"/>
                </a:moveTo>
                <a:lnTo>
                  <a:pt x="23317" y="70167"/>
                </a:lnTo>
                <a:lnTo>
                  <a:pt x="32978" y="67952"/>
                </a:lnTo>
                <a:lnTo>
                  <a:pt x="40076" y="54409"/>
                </a:lnTo>
                <a:lnTo>
                  <a:pt x="40589" y="46634"/>
                </a:lnTo>
                <a:lnTo>
                  <a:pt x="35703" y="27704"/>
                </a:lnTo>
                <a:lnTo>
                  <a:pt x="26026" y="23190"/>
                </a:lnTo>
                <a:lnTo>
                  <a:pt x="59304" y="23190"/>
                </a:lnTo>
                <a:lnTo>
                  <a:pt x="62078" y="32403"/>
                </a:lnTo>
                <a:lnTo>
                  <a:pt x="61869" y="51387"/>
                </a:lnTo>
                <a:lnTo>
                  <a:pt x="59828" y="65516"/>
                </a:lnTo>
                <a:lnTo>
                  <a:pt x="58019" y="70167"/>
                </a:lnTo>
                <a:close/>
              </a:path>
              <a:path w="64985" h="158686">
                <a:moveTo>
                  <a:pt x="64985" y="158686"/>
                </a:moveTo>
                <a:lnTo>
                  <a:pt x="41668" y="158686"/>
                </a:lnTo>
                <a:lnTo>
                  <a:pt x="29578" y="91757"/>
                </a:lnTo>
                <a:lnTo>
                  <a:pt x="52290" y="91757"/>
                </a:lnTo>
                <a:lnTo>
                  <a:pt x="64985" y="158686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bk object 180"/>
          <p:cNvSpPr/>
          <p:nvPr/>
        </p:nvSpPr>
        <p:spPr>
          <a:xfrm>
            <a:off x="2576334" y="1511378"/>
            <a:ext cx="62179" cy="156116"/>
          </a:xfrm>
          <a:custGeom>
            <a:avLst/>
            <a:gdLst/>
            <a:ahLst/>
            <a:cxnLst/>
            <a:rect l="l" t="t" r="r" b="b"/>
            <a:pathLst>
              <a:path w="62179" h="156116">
                <a:moveTo>
                  <a:pt x="45272" y="156116"/>
                </a:moveTo>
                <a:lnTo>
                  <a:pt x="8277" y="144969"/>
                </a:lnTo>
                <a:lnTo>
                  <a:pt x="0" y="78058"/>
                </a:lnTo>
                <a:lnTo>
                  <a:pt x="0" y="31315"/>
                </a:lnTo>
                <a:lnTo>
                  <a:pt x="594" y="25057"/>
                </a:lnTo>
                <a:lnTo>
                  <a:pt x="4945" y="11840"/>
                </a:lnTo>
                <a:lnTo>
                  <a:pt x="16907" y="0"/>
                </a:lnTo>
                <a:lnTo>
                  <a:pt x="40381" y="2528"/>
                </a:lnTo>
                <a:lnTo>
                  <a:pt x="53902" y="11146"/>
                </a:lnTo>
                <a:lnTo>
                  <a:pt x="59057" y="19657"/>
                </a:lnTo>
                <a:lnTo>
                  <a:pt x="23317" y="19657"/>
                </a:lnTo>
                <a:lnTo>
                  <a:pt x="23317" y="136459"/>
                </a:lnTo>
                <a:lnTo>
                  <a:pt x="59807" y="136459"/>
                </a:lnTo>
                <a:lnTo>
                  <a:pt x="57233" y="144275"/>
                </a:lnTo>
                <a:lnTo>
                  <a:pt x="45272" y="156116"/>
                </a:lnTo>
                <a:close/>
              </a:path>
              <a:path w="62179" h="156116">
                <a:moveTo>
                  <a:pt x="62179" y="53121"/>
                </a:moveTo>
                <a:lnTo>
                  <a:pt x="40373" y="53121"/>
                </a:lnTo>
                <a:lnTo>
                  <a:pt x="40373" y="31315"/>
                </a:lnTo>
                <a:lnTo>
                  <a:pt x="41236" y="19657"/>
                </a:lnTo>
                <a:lnTo>
                  <a:pt x="59057" y="19657"/>
                </a:lnTo>
                <a:lnTo>
                  <a:pt x="60215" y="21569"/>
                </a:lnTo>
                <a:lnTo>
                  <a:pt x="62067" y="29512"/>
                </a:lnTo>
                <a:lnTo>
                  <a:pt x="62179" y="42218"/>
                </a:lnTo>
                <a:lnTo>
                  <a:pt x="62179" y="53121"/>
                </a:lnTo>
                <a:close/>
              </a:path>
              <a:path w="62179" h="156116">
                <a:moveTo>
                  <a:pt x="59807" y="136459"/>
                </a:moveTo>
                <a:lnTo>
                  <a:pt x="41236" y="136459"/>
                </a:lnTo>
                <a:lnTo>
                  <a:pt x="40373" y="124800"/>
                </a:lnTo>
                <a:lnTo>
                  <a:pt x="40373" y="102994"/>
                </a:lnTo>
                <a:lnTo>
                  <a:pt x="62179" y="102994"/>
                </a:lnTo>
                <a:lnTo>
                  <a:pt x="62179" y="124800"/>
                </a:lnTo>
                <a:lnTo>
                  <a:pt x="61585" y="131058"/>
                </a:lnTo>
                <a:lnTo>
                  <a:pt x="59807" y="136459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bk object 181"/>
          <p:cNvSpPr/>
          <p:nvPr/>
        </p:nvSpPr>
        <p:spPr>
          <a:xfrm>
            <a:off x="2651036" y="1511378"/>
            <a:ext cx="62179" cy="156116"/>
          </a:xfrm>
          <a:custGeom>
            <a:avLst/>
            <a:gdLst/>
            <a:ahLst/>
            <a:cxnLst/>
            <a:rect l="l" t="t" r="r" b="b"/>
            <a:pathLst>
              <a:path w="62179" h="156116">
                <a:moveTo>
                  <a:pt x="45272" y="156116"/>
                </a:moveTo>
                <a:lnTo>
                  <a:pt x="8277" y="144969"/>
                </a:lnTo>
                <a:lnTo>
                  <a:pt x="0" y="78058"/>
                </a:lnTo>
                <a:lnTo>
                  <a:pt x="0" y="31315"/>
                </a:lnTo>
                <a:lnTo>
                  <a:pt x="594" y="25057"/>
                </a:lnTo>
                <a:lnTo>
                  <a:pt x="4945" y="11840"/>
                </a:lnTo>
                <a:lnTo>
                  <a:pt x="16907" y="0"/>
                </a:lnTo>
                <a:lnTo>
                  <a:pt x="40381" y="2528"/>
                </a:lnTo>
                <a:lnTo>
                  <a:pt x="53902" y="11146"/>
                </a:lnTo>
                <a:lnTo>
                  <a:pt x="59057" y="19657"/>
                </a:lnTo>
                <a:lnTo>
                  <a:pt x="22885" y="19657"/>
                </a:lnTo>
                <a:lnTo>
                  <a:pt x="23317" y="31315"/>
                </a:lnTo>
                <a:lnTo>
                  <a:pt x="23317" y="124800"/>
                </a:lnTo>
                <a:lnTo>
                  <a:pt x="22885" y="136459"/>
                </a:lnTo>
                <a:lnTo>
                  <a:pt x="59807" y="136459"/>
                </a:lnTo>
                <a:lnTo>
                  <a:pt x="57233" y="144275"/>
                </a:lnTo>
                <a:lnTo>
                  <a:pt x="45272" y="156116"/>
                </a:lnTo>
                <a:close/>
              </a:path>
              <a:path w="62179" h="156116">
                <a:moveTo>
                  <a:pt x="59807" y="136459"/>
                </a:moveTo>
                <a:lnTo>
                  <a:pt x="39293" y="136459"/>
                </a:lnTo>
                <a:lnTo>
                  <a:pt x="38862" y="124800"/>
                </a:lnTo>
                <a:lnTo>
                  <a:pt x="38862" y="31315"/>
                </a:lnTo>
                <a:lnTo>
                  <a:pt x="39293" y="19657"/>
                </a:lnTo>
                <a:lnTo>
                  <a:pt x="59057" y="19657"/>
                </a:lnTo>
                <a:lnTo>
                  <a:pt x="60215" y="21569"/>
                </a:lnTo>
                <a:lnTo>
                  <a:pt x="62067" y="29512"/>
                </a:lnTo>
                <a:lnTo>
                  <a:pt x="62179" y="78058"/>
                </a:lnTo>
                <a:lnTo>
                  <a:pt x="62179" y="124800"/>
                </a:lnTo>
                <a:lnTo>
                  <a:pt x="61585" y="131058"/>
                </a:lnTo>
                <a:lnTo>
                  <a:pt x="59807" y="136459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bk object 182"/>
          <p:cNvSpPr/>
          <p:nvPr/>
        </p:nvSpPr>
        <p:spPr>
          <a:xfrm>
            <a:off x="2728976" y="1510093"/>
            <a:ext cx="68008" cy="158686"/>
          </a:xfrm>
          <a:custGeom>
            <a:avLst/>
            <a:gdLst/>
            <a:ahLst/>
            <a:cxnLst/>
            <a:rect l="l" t="t" r="r" b="b"/>
            <a:pathLst>
              <a:path w="68008" h="158686">
                <a:moveTo>
                  <a:pt x="21374" y="158686"/>
                </a:moveTo>
                <a:lnTo>
                  <a:pt x="0" y="158686"/>
                </a:lnTo>
                <a:lnTo>
                  <a:pt x="0" y="0"/>
                </a:lnTo>
                <a:lnTo>
                  <a:pt x="20726" y="0"/>
                </a:lnTo>
                <a:lnTo>
                  <a:pt x="39495" y="68656"/>
                </a:lnTo>
                <a:lnTo>
                  <a:pt x="21374" y="68656"/>
                </a:lnTo>
                <a:lnTo>
                  <a:pt x="21374" y="158686"/>
                </a:lnTo>
                <a:close/>
              </a:path>
              <a:path w="68008" h="158686">
                <a:moveTo>
                  <a:pt x="68008" y="90030"/>
                </a:moveTo>
                <a:lnTo>
                  <a:pt x="46634" y="90030"/>
                </a:lnTo>
                <a:lnTo>
                  <a:pt x="46634" y="0"/>
                </a:lnTo>
                <a:lnTo>
                  <a:pt x="68008" y="0"/>
                </a:lnTo>
                <a:lnTo>
                  <a:pt x="68008" y="90030"/>
                </a:lnTo>
                <a:close/>
              </a:path>
              <a:path w="68008" h="158686">
                <a:moveTo>
                  <a:pt x="68008" y="158686"/>
                </a:moveTo>
                <a:lnTo>
                  <a:pt x="47282" y="158686"/>
                </a:lnTo>
                <a:lnTo>
                  <a:pt x="22669" y="68656"/>
                </a:lnTo>
                <a:lnTo>
                  <a:pt x="39495" y="68656"/>
                </a:lnTo>
                <a:lnTo>
                  <a:pt x="45339" y="90030"/>
                </a:lnTo>
                <a:lnTo>
                  <a:pt x="68008" y="90030"/>
                </a:lnTo>
                <a:lnTo>
                  <a:pt x="68008" y="158686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bk object 183"/>
          <p:cNvSpPr/>
          <p:nvPr/>
        </p:nvSpPr>
        <p:spPr>
          <a:xfrm>
            <a:off x="2806052" y="1522095"/>
            <a:ext cx="129755" cy="0"/>
          </a:xfrm>
          <a:custGeom>
            <a:avLst/>
            <a:gdLst/>
            <a:ahLst/>
            <a:cxnLst/>
            <a:rect l="l" t="t" r="r" b="b"/>
            <a:pathLst>
              <a:path w="129755" h="0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bk object 184"/>
          <p:cNvSpPr/>
          <p:nvPr/>
        </p:nvSpPr>
        <p:spPr>
          <a:xfrm>
            <a:off x="2839732" y="1534058"/>
            <a:ext cx="0" cy="134721"/>
          </a:xfrm>
          <a:custGeom>
            <a:avLst/>
            <a:gdLst/>
            <a:ahLst/>
            <a:cxnLst/>
            <a:rect l="l" t="t" r="r" b="b"/>
            <a:pathLst>
              <a:path w="0" h="134721">
                <a:moveTo>
                  <a:pt x="0" y="134721"/>
                </a:moveTo>
                <a:lnTo>
                  <a:pt x="0" y="0"/>
                </a:lnTo>
              </a:path>
            </a:pathLst>
          </a:custGeom>
          <a:ln w="24587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bk object 185"/>
          <p:cNvSpPr/>
          <p:nvPr/>
        </p:nvSpPr>
        <p:spPr>
          <a:xfrm>
            <a:off x="2882480" y="1534160"/>
            <a:ext cx="23317" cy="41910"/>
          </a:xfrm>
          <a:custGeom>
            <a:avLst/>
            <a:gdLst/>
            <a:ahLst/>
            <a:cxnLst/>
            <a:rect l="l" t="t" r="r" b="b"/>
            <a:pathLst>
              <a:path w="23317" h="41910">
                <a:moveTo>
                  <a:pt x="0" y="20955"/>
                </a:moveTo>
                <a:lnTo>
                  <a:pt x="23317" y="20955"/>
                </a:lnTo>
              </a:path>
            </a:pathLst>
          </a:custGeom>
          <a:ln w="4318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bk object 186"/>
          <p:cNvSpPr/>
          <p:nvPr/>
        </p:nvSpPr>
        <p:spPr>
          <a:xfrm>
            <a:off x="2882480" y="1576069"/>
            <a:ext cx="44907" cy="25400"/>
          </a:xfrm>
          <a:custGeom>
            <a:avLst/>
            <a:gdLst/>
            <a:ahLst/>
            <a:cxnLst/>
            <a:rect l="l" t="t" r="r" b="b"/>
            <a:pathLst>
              <a:path w="44907" h="25400">
                <a:moveTo>
                  <a:pt x="0" y="12700"/>
                </a:moveTo>
                <a:lnTo>
                  <a:pt x="44907" y="12700"/>
                </a:lnTo>
              </a:path>
            </a:pathLst>
          </a:custGeom>
          <a:ln w="2667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bk object 187"/>
          <p:cNvSpPr/>
          <p:nvPr/>
        </p:nvSpPr>
        <p:spPr>
          <a:xfrm>
            <a:off x="2882480" y="1601469"/>
            <a:ext cx="23317" cy="43180"/>
          </a:xfrm>
          <a:custGeom>
            <a:avLst/>
            <a:gdLst/>
            <a:ahLst/>
            <a:cxnLst/>
            <a:rect l="l" t="t" r="r" b="b"/>
            <a:pathLst>
              <a:path w="23317" h="43180">
                <a:moveTo>
                  <a:pt x="0" y="21590"/>
                </a:moveTo>
                <a:lnTo>
                  <a:pt x="23317" y="21590"/>
                </a:lnTo>
              </a:path>
            </a:pathLst>
          </a:custGeom>
          <a:ln w="4445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bk object 188"/>
          <p:cNvSpPr/>
          <p:nvPr/>
        </p:nvSpPr>
        <p:spPr>
          <a:xfrm>
            <a:off x="2882480" y="1656714"/>
            <a:ext cx="53327" cy="0"/>
          </a:xfrm>
          <a:custGeom>
            <a:avLst/>
            <a:gdLst/>
            <a:ahLst/>
            <a:cxnLst/>
            <a:rect l="l" t="t" r="r" b="b"/>
            <a:pathLst>
              <a:path w="53327" h="0">
                <a:moveTo>
                  <a:pt x="0" y="0"/>
                </a:moveTo>
                <a:lnTo>
                  <a:pt x="53327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bk object 189"/>
          <p:cNvSpPr/>
          <p:nvPr/>
        </p:nvSpPr>
        <p:spPr>
          <a:xfrm>
            <a:off x="2948762" y="1510093"/>
            <a:ext cx="68008" cy="158686"/>
          </a:xfrm>
          <a:custGeom>
            <a:avLst/>
            <a:gdLst/>
            <a:ahLst/>
            <a:cxnLst/>
            <a:rect l="l" t="t" r="r" b="b"/>
            <a:pathLst>
              <a:path w="68008" h="158686">
                <a:moveTo>
                  <a:pt x="21374" y="158686"/>
                </a:moveTo>
                <a:lnTo>
                  <a:pt x="0" y="158686"/>
                </a:lnTo>
                <a:lnTo>
                  <a:pt x="0" y="0"/>
                </a:lnTo>
                <a:lnTo>
                  <a:pt x="20726" y="0"/>
                </a:lnTo>
                <a:lnTo>
                  <a:pt x="39495" y="68656"/>
                </a:lnTo>
                <a:lnTo>
                  <a:pt x="21374" y="68656"/>
                </a:lnTo>
                <a:lnTo>
                  <a:pt x="21374" y="158686"/>
                </a:lnTo>
                <a:close/>
              </a:path>
              <a:path w="68008" h="158686">
                <a:moveTo>
                  <a:pt x="68008" y="90030"/>
                </a:moveTo>
                <a:lnTo>
                  <a:pt x="46634" y="90030"/>
                </a:lnTo>
                <a:lnTo>
                  <a:pt x="46634" y="0"/>
                </a:lnTo>
                <a:lnTo>
                  <a:pt x="68008" y="0"/>
                </a:lnTo>
                <a:lnTo>
                  <a:pt x="68008" y="90030"/>
                </a:lnTo>
                <a:close/>
              </a:path>
              <a:path w="68008" h="158686">
                <a:moveTo>
                  <a:pt x="68008" y="158686"/>
                </a:moveTo>
                <a:lnTo>
                  <a:pt x="47282" y="158686"/>
                </a:lnTo>
                <a:lnTo>
                  <a:pt x="22669" y="68656"/>
                </a:lnTo>
                <a:lnTo>
                  <a:pt x="39495" y="68656"/>
                </a:lnTo>
                <a:lnTo>
                  <a:pt x="45339" y="90030"/>
                </a:lnTo>
                <a:lnTo>
                  <a:pt x="68008" y="90030"/>
                </a:lnTo>
                <a:lnTo>
                  <a:pt x="68008" y="158686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bk object 190"/>
          <p:cNvSpPr/>
          <p:nvPr/>
        </p:nvSpPr>
        <p:spPr>
          <a:xfrm>
            <a:off x="3025838" y="1522075"/>
            <a:ext cx="67360" cy="0"/>
          </a:xfrm>
          <a:custGeom>
            <a:avLst/>
            <a:gdLst/>
            <a:ahLst/>
            <a:cxnLst/>
            <a:rect l="l" t="t" r="r" b="b"/>
            <a:pathLst>
              <a:path w="67360" h="0">
                <a:moveTo>
                  <a:pt x="0" y="0"/>
                </a:moveTo>
                <a:lnTo>
                  <a:pt x="67360" y="0"/>
                </a:lnTo>
              </a:path>
            </a:pathLst>
          </a:custGeom>
          <a:ln w="25234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bk object 191"/>
          <p:cNvSpPr/>
          <p:nvPr/>
        </p:nvSpPr>
        <p:spPr>
          <a:xfrm>
            <a:off x="3059518" y="1534058"/>
            <a:ext cx="0" cy="134721"/>
          </a:xfrm>
          <a:custGeom>
            <a:avLst/>
            <a:gdLst/>
            <a:ahLst/>
            <a:cxnLst/>
            <a:rect l="l" t="t" r="r" b="b"/>
            <a:pathLst>
              <a:path w="0" h="134721">
                <a:moveTo>
                  <a:pt x="0" y="134721"/>
                </a:moveTo>
                <a:lnTo>
                  <a:pt x="0" y="0"/>
                </a:lnTo>
              </a:path>
            </a:pathLst>
          </a:custGeom>
          <a:ln w="24587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bk object 192"/>
          <p:cNvSpPr/>
          <p:nvPr/>
        </p:nvSpPr>
        <p:spPr>
          <a:xfrm>
            <a:off x="3147034" y="1510030"/>
            <a:ext cx="0" cy="158749"/>
          </a:xfrm>
          <a:custGeom>
            <a:avLst/>
            <a:gdLst/>
            <a:ahLst/>
            <a:cxnLst/>
            <a:rect l="l" t="t" r="r" b="b"/>
            <a:pathLst>
              <a:path w="0" h="158749">
                <a:moveTo>
                  <a:pt x="0" y="158749"/>
                </a:moveTo>
                <a:lnTo>
                  <a:pt x="0" y="0"/>
                </a:lnTo>
              </a:path>
            </a:pathLst>
          </a:custGeom>
          <a:ln w="24587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bk object 193"/>
          <p:cNvSpPr/>
          <p:nvPr/>
        </p:nvSpPr>
        <p:spPr>
          <a:xfrm>
            <a:off x="3135376" y="1588135"/>
            <a:ext cx="64769" cy="0"/>
          </a:xfrm>
          <a:custGeom>
            <a:avLst/>
            <a:gdLst/>
            <a:ahLst/>
            <a:cxnLst/>
            <a:rect l="l" t="t" r="r" b="b"/>
            <a:pathLst>
              <a:path w="64769" h="0">
                <a:moveTo>
                  <a:pt x="0" y="0"/>
                </a:moveTo>
                <a:lnTo>
                  <a:pt x="64770" y="0"/>
                </a:lnTo>
              </a:path>
            </a:pathLst>
          </a:custGeom>
          <a:ln w="25399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bk object 194"/>
          <p:cNvSpPr/>
          <p:nvPr/>
        </p:nvSpPr>
        <p:spPr>
          <a:xfrm>
            <a:off x="3188487" y="1510093"/>
            <a:ext cx="0" cy="158686"/>
          </a:xfrm>
          <a:custGeom>
            <a:avLst/>
            <a:gdLst/>
            <a:ahLst/>
            <a:cxnLst/>
            <a:rect l="l" t="t" r="r" b="b"/>
            <a:pathLst>
              <a:path w="0" h="158686">
                <a:moveTo>
                  <a:pt x="0" y="158686"/>
                </a:moveTo>
                <a:lnTo>
                  <a:pt x="0" y="0"/>
                </a:lnTo>
              </a:path>
            </a:pathLst>
          </a:custGeom>
          <a:ln w="24587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bk object 195"/>
          <p:cNvSpPr/>
          <p:nvPr/>
        </p:nvSpPr>
        <p:spPr>
          <a:xfrm>
            <a:off x="3217417" y="1522094"/>
            <a:ext cx="53327" cy="0"/>
          </a:xfrm>
          <a:custGeom>
            <a:avLst/>
            <a:gdLst/>
            <a:ahLst/>
            <a:cxnLst/>
            <a:rect l="l" t="t" r="r" b="b"/>
            <a:pathLst>
              <a:path w="53327" h="0">
                <a:moveTo>
                  <a:pt x="0" y="0"/>
                </a:moveTo>
                <a:lnTo>
                  <a:pt x="53327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bk object 196"/>
          <p:cNvSpPr/>
          <p:nvPr/>
        </p:nvSpPr>
        <p:spPr>
          <a:xfrm>
            <a:off x="3217417" y="1534160"/>
            <a:ext cx="23317" cy="41910"/>
          </a:xfrm>
          <a:custGeom>
            <a:avLst/>
            <a:gdLst/>
            <a:ahLst/>
            <a:cxnLst/>
            <a:rect l="l" t="t" r="r" b="b"/>
            <a:pathLst>
              <a:path w="23317" h="41910">
                <a:moveTo>
                  <a:pt x="0" y="20955"/>
                </a:moveTo>
                <a:lnTo>
                  <a:pt x="23317" y="20955"/>
                </a:lnTo>
              </a:path>
            </a:pathLst>
          </a:custGeom>
          <a:ln w="4318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bk object 197"/>
          <p:cNvSpPr/>
          <p:nvPr/>
        </p:nvSpPr>
        <p:spPr>
          <a:xfrm>
            <a:off x="3217417" y="1576069"/>
            <a:ext cx="44907" cy="25400"/>
          </a:xfrm>
          <a:custGeom>
            <a:avLst/>
            <a:gdLst/>
            <a:ahLst/>
            <a:cxnLst/>
            <a:rect l="l" t="t" r="r" b="b"/>
            <a:pathLst>
              <a:path w="44907" h="25400">
                <a:moveTo>
                  <a:pt x="0" y="12700"/>
                </a:moveTo>
                <a:lnTo>
                  <a:pt x="44907" y="12700"/>
                </a:lnTo>
              </a:path>
            </a:pathLst>
          </a:custGeom>
          <a:ln w="2667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bk object 198"/>
          <p:cNvSpPr/>
          <p:nvPr/>
        </p:nvSpPr>
        <p:spPr>
          <a:xfrm>
            <a:off x="3217417" y="1601469"/>
            <a:ext cx="23317" cy="43180"/>
          </a:xfrm>
          <a:custGeom>
            <a:avLst/>
            <a:gdLst/>
            <a:ahLst/>
            <a:cxnLst/>
            <a:rect l="l" t="t" r="r" b="b"/>
            <a:pathLst>
              <a:path w="23317" h="43180">
                <a:moveTo>
                  <a:pt x="0" y="21590"/>
                </a:moveTo>
                <a:lnTo>
                  <a:pt x="23317" y="21590"/>
                </a:lnTo>
              </a:path>
            </a:pathLst>
          </a:custGeom>
          <a:ln w="4445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bk object 199"/>
          <p:cNvSpPr/>
          <p:nvPr/>
        </p:nvSpPr>
        <p:spPr>
          <a:xfrm>
            <a:off x="3217417" y="1656714"/>
            <a:ext cx="53327" cy="0"/>
          </a:xfrm>
          <a:custGeom>
            <a:avLst/>
            <a:gdLst/>
            <a:ahLst/>
            <a:cxnLst/>
            <a:rect l="l" t="t" r="r" b="b"/>
            <a:pathLst>
              <a:path w="53327" h="0">
                <a:moveTo>
                  <a:pt x="0" y="0"/>
                </a:moveTo>
                <a:lnTo>
                  <a:pt x="53327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bk object 200"/>
          <p:cNvSpPr/>
          <p:nvPr/>
        </p:nvSpPr>
        <p:spPr>
          <a:xfrm>
            <a:off x="3277654" y="1510093"/>
            <a:ext cx="76428" cy="158686"/>
          </a:xfrm>
          <a:custGeom>
            <a:avLst/>
            <a:gdLst/>
            <a:ahLst/>
            <a:cxnLst/>
            <a:rect l="l" t="t" r="r" b="b"/>
            <a:pathLst>
              <a:path w="76428" h="158686">
                <a:moveTo>
                  <a:pt x="22669" y="158686"/>
                </a:moveTo>
                <a:lnTo>
                  <a:pt x="0" y="158686"/>
                </a:lnTo>
                <a:lnTo>
                  <a:pt x="23964" y="0"/>
                </a:lnTo>
                <a:lnTo>
                  <a:pt x="52463" y="0"/>
                </a:lnTo>
                <a:lnTo>
                  <a:pt x="59571" y="47066"/>
                </a:lnTo>
                <a:lnTo>
                  <a:pt x="36487" y="47066"/>
                </a:lnTo>
                <a:lnTo>
                  <a:pt x="37566" y="50304"/>
                </a:lnTo>
                <a:lnTo>
                  <a:pt x="36918" y="51600"/>
                </a:lnTo>
                <a:lnTo>
                  <a:pt x="30226" y="101688"/>
                </a:lnTo>
                <a:lnTo>
                  <a:pt x="67820" y="101688"/>
                </a:lnTo>
                <a:lnTo>
                  <a:pt x="71537" y="126301"/>
                </a:lnTo>
                <a:lnTo>
                  <a:pt x="26987" y="126301"/>
                </a:lnTo>
                <a:lnTo>
                  <a:pt x="22669" y="158686"/>
                </a:lnTo>
                <a:close/>
              </a:path>
              <a:path w="76428" h="158686">
                <a:moveTo>
                  <a:pt x="67820" y="101688"/>
                </a:moveTo>
                <a:lnTo>
                  <a:pt x="46202" y="101688"/>
                </a:lnTo>
                <a:lnTo>
                  <a:pt x="44545" y="89056"/>
                </a:lnTo>
                <a:lnTo>
                  <a:pt x="42871" y="76440"/>
                </a:lnTo>
                <a:lnTo>
                  <a:pt x="41165" y="63856"/>
                </a:lnTo>
                <a:lnTo>
                  <a:pt x="39411" y="51321"/>
                </a:lnTo>
                <a:lnTo>
                  <a:pt x="36487" y="47066"/>
                </a:lnTo>
                <a:lnTo>
                  <a:pt x="59571" y="47066"/>
                </a:lnTo>
                <a:lnTo>
                  <a:pt x="67820" y="101688"/>
                </a:lnTo>
                <a:close/>
              </a:path>
              <a:path w="76428" h="158686">
                <a:moveTo>
                  <a:pt x="76428" y="158686"/>
                </a:moveTo>
                <a:lnTo>
                  <a:pt x="53759" y="158686"/>
                </a:lnTo>
                <a:lnTo>
                  <a:pt x="49441" y="126301"/>
                </a:lnTo>
                <a:lnTo>
                  <a:pt x="71537" y="126301"/>
                </a:lnTo>
                <a:lnTo>
                  <a:pt x="76428" y="158686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bk object 201"/>
          <p:cNvSpPr/>
          <p:nvPr/>
        </p:nvSpPr>
        <p:spPr>
          <a:xfrm>
            <a:off x="3364877" y="1510093"/>
            <a:ext cx="64770" cy="158686"/>
          </a:xfrm>
          <a:custGeom>
            <a:avLst/>
            <a:gdLst/>
            <a:ahLst/>
            <a:cxnLst/>
            <a:rect l="l" t="t" r="r" b="b"/>
            <a:pathLst>
              <a:path w="64770" h="158686">
                <a:moveTo>
                  <a:pt x="0" y="158686"/>
                </a:moveTo>
                <a:lnTo>
                  <a:pt x="0" y="0"/>
                </a:lnTo>
                <a:lnTo>
                  <a:pt x="18351" y="0"/>
                </a:lnTo>
                <a:lnTo>
                  <a:pt x="59522" y="20514"/>
                </a:lnTo>
                <a:lnTo>
                  <a:pt x="60201" y="23317"/>
                </a:lnTo>
                <a:lnTo>
                  <a:pt x="23317" y="23317"/>
                </a:lnTo>
                <a:lnTo>
                  <a:pt x="23317" y="135369"/>
                </a:lnTo>
                <a:lnTo>
                  <a:pt x="60480" y="135369"/>
                </a:lnTo>
                <a:lnTo>
                  <a:pt x="55583" y="145807"/>
                </a:lnTo>
                <a:lnTo>
                  <a:pt x="47989" y="152854"/>
                </a:lnTo>
                <a:lnTo>
                  <a:pt x="37110" y="156974"/>
                </a:lnTo>
                <a:lnTo>
                  <a:pt x="22365" y="158613"/>
                </a:lnTo>
                <a:lnTo>
                  <a:pt x="0" y="158686"/>
                </a:lnTo>
                <a:close/>
              </a:path>
              <a:path w="64770" h="158686">
                <a:moveTo>
                  <a:pt x="60480" y="135369"/>
                </a:moveTo>
                <a:lnTo>
                  <a:pt x="23317" y="135369"/>
                </a:lnTo>
                <a:lnTo>
                  <a:pt x="31929" y="134350"/>
                </a:lnTo>
                <a:lnTo>
                  <a:pt x="37071" y="129522"/>
                </a:lnTo>
                <a:lnTo>
                  <a:pt x="39633" y="118225"/>
                </a:lnTo>
                <a:lnTo>
                  <a:pt x="40505" y="97800"/>
                </a:lnTo>
                <a:lnTo>
                  <a:pt x="40402" y="67936"/>
                </a:lnTo>
                <a:lnTo>
                  <a:pt x="35140" y="27058"/>
                </a:lnTo>
                <a:lnTo>
                  <a:pt x="23317" y="23317"/>
                </a:lnTo>
                <a:lnTo>
                  <a:pt x="60201" y="23317"/>
                </a:lnTo>
                <a:lnTo>
                  <a:pt x="62744" y="33800"/>
                </a:lnTo>
                <a:lnTo>
                  <a:pt x="64296" y="51242"/>
                </a:lnTo>
                <a:lnTo>
                  <a:pt x="64757" y="73286"/>
                </a:lnTo>
                <a:lnTo>
                  <a:pt x="64770" y="79451"/>
                </a:lnTo>
                <a:lnTo>
                  <a:pt x="64487" y="102656"/>
                </a:lnTo>
                <a:lnTo>
                  <a:pt x="63250" y="121154"/>
                </a:lnTo>
                <a:lnTo>
                  <a:pt x="60480" y="135369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bk object 202"/>
          <p:cNvSpPr/>
          <p:nvPr/>
        </p:nvSpPr>
        <p:spPr>
          <a:xfrm>
            <a:off x="3445192" y="1522094"/>
            <a:ext cx="53327" cy="0"/>
          </a:xfrm>
          <a:custGeom>
            <a:avLst/>
            <a:gdLst/>
            <a:ahLst/>
            <a:cxnLst/>
            <a:rect l="l" t="t" r="r" b="b"/>
            <a:pathLst>
              <a:path w="53327" h="0">
                <a:moveTo>
                  <a:pt x="0" y="0"/>
                </a:moveTo>
                <a:lnTo>
                  <a:pt x="53327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bk object 203"/>
          <p:cNvSpPr/>
          <p:nvPr/>
        </p:nvSpPr>
        <p:spPr>
          <a:xfrm>
            <a:off x="3445192" y="1534160"/>
            <a:ext cx="23317" cy="41910"/>
          </a:xfrm>
          <a:custGeom>
            <a:avLst/>
            <a:gdLst/>
            <a:ahLst/>
            <a:cxnLst/>
            <a:rect l="l" t="t" r="r" b="b"/>
            <a:pathLst>
              <a:path w="23317" h="41910">
                <a:moveTo>
                  <a:pt x="0" y="20955"/>
                </a:moveTo>
                <a:lnTo>
                  <a:pt x="23317" y="20955"/>
                </a:lnTo>
              </a:path>
            </a:pathLst>
          </a:custGeom>
          <a:ln w="4318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bk object 204"/>
          <p:cNvSpPr/>
          <p:nvPr/>
        </p:nvSpPr>
        <p:spPr>
          <a:xfrm>
            <a:off x="3445192" y="1576069"/>
            <a:ext cx="44907" cy="25400"/>
          </a:xfrm>
          <a:custGeom>
            <a:avLst/>
            <a:gdLst/>
            <a:ahLst/>
            <a:cxnLst/>
            <a:rect l="l" t="t" r="r" b="b"/>
            <a:pathLst>
              <a:path w="44907" h="25400">
                <a:moveTo>
                  <a:pt x="0" y="12700"/>
                </a:moveTo>
                <a:lnTo>
                  <a:pt x="44907" y="12700"/>
                </a:lnTo>
              </a:path>
            </a:pathLst>
          </a:custGeom>
          <a:ln w="2667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bk object 205"/>
          <p:cNvSpPr/>
          <p:nvPr/>
        </p:nvSpPr>
        <p:spPr>
          <a:xfrm>
            <a:off x="3445192" y="1601469"/>
            <a:ext cx="23317" cy="43180"/>
          </a:xfrm>
          <a:custGeom>
            <a:avLst/>
            <a:gdLst/>
            <a:ahLst/>
            <a:cxnLst/>
            <a:rect l="l" t="t" r="r" b="b"/>
            <a:pathLst>
              <a:path w="23317" h="43180">
                <a:moveTo>
                  <a:pt x="0" y="21590"/>
                </a:moveTo>
                <a:lnTo>
                  <a:pt x="23317" y="21590"/>
                </a:lnTo>
              </a:path>
            </a:pathLst>
          </a:custGeom>
          <a:ln w="4445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bk object 206"/>
          <p:cNvSpPr/>
          <p:nvPr/>
        </p:nvSpPr>
        <p:spPr>
          <a:xfrm>
            <a:off x="3445192" y="1656714"/>
            <a:ext cx="53327" cy="0"/>
          </a:xfrm>
          <a:custGeom>
            <a:avLst/>
            <a:gdLst/>
            <a:ahLst/>
            <a:cxnLst/>
            <a:rect l="l" t="t" r="r" b="b"/>
            <a:pathLst>
              <a:path w="53327" h="0">
                <a:moveTo>
                  <a:pt x="0" y="0"/>
                </a:moveTo>
                <a:lnTo>
                  <a:pt x="53327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bk object 207"/>
          <p:cNvSpPr/>
          <p:nvPr/>
        </p:nvSpPr>
        <p:spPr>
          <a:xfrm>
            <a:off x="3511473" y="1510093"/>
            <a:ext cx="64985" cy="158686"/>
          </a:xfrm>
          <a:custGeom>
            <a:avLst/>
            <a:gdLst/>
            <a:ahLst/>
            <a:cxnLst/>
            <a:rect l="l" t="t" r="r" b="b"/>
            <a:pathLst>
              <a:path w="64985" h="158686">
                <a:moveTo>
                  <a:pt x="23317" y="158686"/>
                </a:moveTo>
                <a:lnTo>
                  <a:pt x="0" y="158686"/>
                </a:lnTo>
                <a:lnTo>
                  <a:pt x="0" y="0"/>
                </a:lnTo>
                <a:lnTo>
                  <a:pt x="23317" y="0"/>
                </a:lnTo>
                <a:lnTo>
                  <a:pt x="38674" y="2084"/>
                </a:lnTo>
                <a:lnTo>
                  <a:pt x="50126" y="8259"/>
                </a:lnTo>
                <a:lnTo>
                  <a:pt x="57864" y="18405"/>
                </a:lnTo>
                <a:lnTo>
                  <a:pt x="59304" y="23190"/>
                </a:lnTo>
                <a:lnTo>
                  <a:pt x="26026" y="23190"/>
                </a:lnTo>
                <a:lnTo>
                  <a:pt x="23317" y="46634"/>
                </a:lnTo>
                <a:lnTo>
                  <a:pt x="23317" y="70167"/>
                </a:lnTo>
                <a:lnTo>
                  <a:pt x="58019" y="70167"/>
                </a:lnTo>
                <a:lnTo>
                  <a:pt x="55985" y="75395"/>
                </a:lnTo>
                <a:lnTo>
                  <a:pt x="50369" y="81630"/>
                </a:lnTo>
                <a:lnTo>
                  <a:pt x="52290" y="91757"/>
                </a:lnTo>
                <a:lnTo>
                  <a:pt x="23317" y="91757"/>
                </a:lnTo>
                <a:lnTo>
                  <a:pt x="23317" y="158686"/>
                </a:lnTo>
                <a:close/>
              </a:path>
              <a:path w="64985" h="158686">
                <a:moveTo>
                  <a:pt x="58019" y="70167"/>
                </a:moveTo>
                <a:lnTo>
                  <a:pt x="23317" y="70167"/>
                </a:lnTo>
                <a:lnTo>
                  <a:pt x="32978" y="67952"/>
                </a:lnTo>
                <a:lnTo>
                  <a:pt x="40076" y="54409"/>
                </a:lnTo>
                <a:lnTo>
                  <a:pt x="40589" y="46634"/>
                </a:lnTo>
                <a:lnTo>
                  <a:pt x="35703" y="27704"/>
                </a:lnTo>
                <a:lnTo>
                  <a:pt x="26026" y="23190"/>
                </a:lnTo>
                <a:lnTo>
                  <a:pt x="59304" y="23190"/>
                </a:lnTo>
                <a:lnTo>
                  <a:pt x="62078" y="32403"/>
                </a:lnTo>
                <a:lnTo>
                  <a:pt x="61869" y="51387"/>
                </a:lnTo>
                <a:lnTo>
                  <a:pt x="59828" y="65516"/>
                </a:lnTo>
                <a:lnTo>
                  <a:pt x="58019" y="70167"/>
                </a:lnTo>
                <a:close/>
              </a:path>
              <a:path w="64985" h="158686">
                <a:moveTo>
                  <a:pt x="64985" y="158686"/>
                </a:moveTo>
                <a:lnTo>
                  <a:pt x="41668" y="158686"/>
                </a:lnTo>
                <a:lnTo>
                  <a:pt x="29578" y="91757"/>
                </a:lnTo>
                <a:lnTo>
                  <a:pt x="52290" y="91757"/>
                </a:lnTo>
                <a:lnTo>
                  <a:pt x="64985" y="158686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bk object 208"/>
          <p:cNvSpPr/>
          <p:nvPr/>
        </p:nvSpPr>
        <p:spPr>
          <a:xfrm>
            <a:off x="3621544" y="1511378"/>
            <a:ext cx="62179" cy="156116"/>
          </a:xfrm>
          <a:custGeom>
            <a:avLst/>
            <a:gdLst/>
            <a:ahLst/>
            <a:cxnLst/>
            <a:rect l="l" t="t" r="r" b="b"/>
            <a:pathLst>
              <a:path w="62179" h="156116">
                <a:moveTo>
                  <a:pt x="45272" y="156116"/>
                </a:moveTo>
                <a:lnTo>
                  <a:pt x="8277" y="144969"/>
                </a:lnTo>
                <a:lnTo>
                  <a:pt x="0" y="78058"/>
                </a:lnTo>
                <a:lnTo>
                  <a:pt x="0" y="31315"/>
                </a:lnTo>
                <a:lnTo>
                  <a:pt x="594" y="25057"/>
                </a:lnTo>
                <a:lnTo>
                  <a:pt x="4945" y="11840"/>
                </a:lnTo>
                <a:lnTo>
                  <a:pt x="16907" y="0"/>
                </a:lnTo>
                <a:lnTo>
                  <a:pt x="40381" y="2528"/>
                </a:lnTo>
                <a:lnTo>
                  <a:pt x="53902" y="11146"/>
                </a:lnTo>
                <a:lnTo>
                  <a:pt x="59057" y="19657"/>
                </a:lnTo>
                <a:lnTo>
                  <a:pt x="23317" y="19657"/>
                </a:lnTo>
                <a:lnTo>
                  <a:pt x="23317" y="136459"/>
                </a:lnTo>
                <a:lnTo>
                  <a:pt x="59807" y="136459"/>
                </a:lnTo>
                <a:lnTo>
                  <a:pt x="57233" y="144275"/>
                </a:lnTo>
                <a:lnTo>
                  <a:pt x="45272" y="156116"/>
                </a:lnTo>
                <a:close/>
              </a:path>
              <a:path w="62179" h="156116">
                <a:moveTo>
                  <a:pt x="62179" y="53121"/>
                </a:moveTo>
                <a:lnTo>
                  <a:pt x="40373" y="53121"/>
                </a:lnTo>
                <a:lnTo>
                  <a:pt x="40373" y="31315"/>
                </a:lnTo>
                <a:lnTo>
                  <a:pt x="41236" y="19657"/>
                </a:lnTo>
                <a:lnTo>
                  <a:pt x="59057" y="19657"/>
                </a:lnTo>
                <a:lnTo>
                  <a:pt x="60215" y="21569"/>
                </a:lnTo>
                <a:lnTo>
                  <a:pt x="62067" y="29512"/>
                </a:lnTo>
                <a:lnTo>
                  <a:pt x="62179" y="42218"/>
                </a:lnTo>
                <a:lnTo>
                  <a:pt x="62179" y="53121"/>
                </a:lnTo>
                <a:close/>
              </a:path>
              <a:path w="62179" h="156116">
                <a:moveTo>
                  <a:pt x="59807" y="136459"/>
                </a:moveTo>
                <a:lnTo>
                  <a:pt x="41236" y="136459"/>
                </a:lnTo>
                <a:lnTo>
                  <a:pt x="40373" y="124800"/>
                </a:lnTo>
                <a:lnTo>
                  <a:pt x="40373" y="102994"/>
                </a:lnTo>
                <a:lnTo>
                  <a:pt x="62179" y="102994"/>
                </a:lnTo>
                <a:lnTo>
                  <a:pt x="62179" y="124800"/>
                </a:lnTo>
                <a:lnTo>
                  <a:pt x="61585" y="131058"/>
                </a:lnTo>
                <a:lnTo>
                  <a:pt x="59807" y="136459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bk object 209"/>
          <p:cNvSpPr/>
          <p:nvPr/>
        </p:nvSpPr>
        <p:spPr>
          <a:xfrm>
            <a:off x="3696246" y="1511378"/>
            <a:ext cx="62179" cy="156116"/>
          </a:xfrm>
          <a:custGeom>
            <a:avLst/>
            <a:gdLst/>
            <a:ahLst/>
            <a:cxnLst/>
            <a:rect l="l" t="t" r="r" b="b"/>
            <a:pathLst>
              <a:path w="62179" h="156116">
                <a:moveTo>
                  <a:pt x="45272" y="156116"/>
                </a:moveTo>
                <a:lnTo>
                  <a:pt x="8277" y="144969"/>
                </a:lnTo>
                <a:lnTo>
                  <a:pt x="0" y="78058"/>
                </a:lnTo>
                <a:lnTo>
                  <a:pt x="0" y="31315"/>
                </a:lnTo>
                <a:lnTo>
                  <a:pt x="594" y="25057"/>
                </a:lnTo>
                <a:lnTo>
                  <a:pt x="4945" y="11840"/>
                </a:lnTo>
                <a:lnTo>
                  <a:pt x="16907" y="0"/>
                </a:lnTo>
                <a:lnTo>
                  <a:pt x="40381" y="2528"/>
                </a:lnTo>
                <a:lnTo>
                  <a:pt x="53902" y="11146"/>
                </a:lnTo>
                <a:lnTo>
                  <a:pt x="59057" y="19657"/>
                </a:lnTo>
                <a:lnTo>
                  <a:pt x="22885" y="19657"/>
                </a:lnTo>
                <a:lnTo>
                  <a:pt x="23317" y="31315"/>
                </a:lnTo>
                <a:lnTo>
                  <a:pt x="23317" y="124800"/>
                </a:lnTo>
                <a:lnTo>
                  <a:pt x="22885" y="136459"/>
                </a:lnTo>
                <a:lnTo>
                  <a:pt x="59807" y="136459"/>
                </a:lnTo>
                <a:lnTo>
                  <a:pt x="57233" y="144275"/>
                </a:lnTo>
                <a:lnTo>
                  <a:pt x="45272" y="156116"/>
                </a:lnTo>
                <a:close/>
              </a:path>
              <a:path w="62179" h="156116">
                <a:moveTo>
                  <a:pt x="59807" y="136459"/>
                </a:moveTo>
                <a:lnTo>
                  <a:pt x="39293" y="136459"/>
                </a:lnTo>
                <a:lnTo>
                  <a:pt x="38862" y="124800"/>
                </a:lnTo>
                <a:lnTo>
                  <a:pt x="38862" y="31315"/>
                </a:lnTo>
                <a:lnTo>
                  <a:pt x="39293" y="19657"/>
                </a:lnTo>
                <a:lnTo>
                  <a:pt x="59057" y="19657"/>
                </a:lnTo>
                <a:lnTo>
                  <a:pt x="60215" y="21569"/>
                </a:lnTo>
                <a:lnTo>
                  <a:pt x="62067" y="29512"/>
                </a:lnTo>
                <a:lnTo>
                  <a:pt x="62179" y="78058"/>
                </a:lnTo>
                <a:lnTo>
                  <a:pt x="62179" y="124800"/>
                </a:lnTo>
                <a:lnTo>
                  <a:pt x="61585" y="131058"/>
                </a:lnTo>
                <a:lnTo>
                  <a:pt x="59807" y="136459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bk object 210"/>
          <p:cNvSpPr/>
          <p:nvPr/>
        </p:nvSpPr>
        <p:spPr>
          <a:xfrm>
            <a:off x="3774185" y="1510093"/>
            <a:ext cx="68008" cy="158686"/>
          </a:xfrm>
          <a:custGeom>
            <a:avLst/>
            <a:gdLst/>
            <a:ahLst/>
            <a:cxnLst/>
            <a:rect l="l" t="t" r="r" b="b"/>
            <a:pathLst>
              <a:path w="68008" h="158686">
                <a:moveTo>
                  <a:pt x="21374" y="158686"/>
                </a:moveTo>
                <a:lnTo>
                  <a:pt x="0" y="158686"/>
                </a:lnTo>
                <a:lnTo>
                  <a:pt x="0" y="0"/>
                </a:lnTo>
                <a:lnTo>
                  <a:pt x="20726" y="0"/>
                </a:lnTo>
                <a:lnTo>
                  <a:pt x="39495" y="68656"/>
                </a:lnTo>
                <a:lnTo>
                  <a:pt x="21374" y="68656"/>
                </a:lnTo>
                <a:lnTo>
                  <a:pt x="21374" y="158686"/>
                </a:lnTo>
                <a:close/>
              </a:path>
              <a:path w="68008" h="158686">
                <a:moveTo>
                  <a:pt x="68008" y="90030"/>
                </a:moveTo>
                <a:lnTo>
                  <a:pt x="46634" y="90030"/>
                </a:lnTo>
                <a:lnTo>
                  <a:pt x="46634" y="0"/>
                </a:lnTo>
                <a:lnTo>
                  <a:pt x="68008" y="0"/>
                </a:lnTo>
                <a:lnTo>
                  <a:pt x="68008" y="90030"/>
                </a:lnTo>
                <a:close/>
              </a:path>
              <a:path w="68008" h="158686">
                <a:moveTo>
                  <a:pt x="68008" y="158686"/>
                </a:moveTo>
                <a:lnTo>
                  <a:pt x="47282" y="158686"/>
                </a:lnTo>
                <a:lnTo>
                  <a:pt x="22669" y="68656"/>
                </a:lnTo>
                <a:lnTo>
                  <a:pt x="39495" y="68656"/>
                </a:lnTo>
                <a:lnTo>
                  <a:pt x="45339" y="90030"/>
                </a:lnTo>
                <a:lnTo>
                  <a:pt x="68008" y="90030"/>
                </a:lnTo>
                <a:lnTo>
                  <a:pt x="68008" y="158686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bk object 211"/>
          <p:cNvSpPr/>
          <p:nvPr/>
        </p:nvSpPr>
        <p:spPr>
          <a:xfrm>
            <a:off x="3851262" y="1522095"/>
            <a:ext cx="129755" cy="0"/>
          </a:xfrm>
          <a:custGeom>
            <a:avLst/>
            <a:gdLst/>
            <a:ahLst/>
            <a:cxnLst/>
            <a:rect l="l" t="t" r="r" b="b"/>
            <a:pathLst>
              <a:path w="129755" h="0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bk object 212"/>
          <p:cNvSpPr/>
          <p:nvPr/>
        </p:nvSpPr>
        <p:spPr>
          <a:xfrm>
            <a:off x="3884942" y="1534058"/>
            <a:ext cx="0" cy="134721"/>
          </a:xfrm>
          <a:custGeom>
            <a:avLst/>
            <a:gdLst/>
            <a:ahLst/>
            <a:cxnLst/>
            <a:rect l="l" t="t" r="r" b="b"/>
            <a:pathLst>
              <a:path w="0" h="134721">
                <a:moveTo>
                  <a:pt x="0" y="134721"/>
                </a:moveTo>
                <a:lnTo>
                  <a:pt x="0" y="0"/>
                </a:lnTo>
              </a:path>
            </a:pathLst>
          </a:custGeom>
          <a:ln w="24587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bk object 213"/>
          <p:cNvSpPr/>
          <p:nvPr/>
        </p:nvSpPr>
        <p:spPr>
          <a:xfrm>
            <a:off x="3927690" y="1534160"/>
            <a:ext cx="23317" cy="41910"/>
          </a:xfrm>
          <a:custGeom>
            <a:avLst/>
            <a:gdLst/>
            <a:ahLst/>
            <a:cxnLst/>
            <a:rect l="l" t="t" r="r" b="b"/>
            <a:pathLst>
              <a:path w="23317" h="41910">
                <a:moveTo>
                  <a:pt x="0" y="20955"/>
                </a:moveTo>
                <a:lnTo>
                  <a:pt x="23317" y="20955"/>
                </a:lnTo>
              </a:path>
            </a:pathLst>
          </a:custGeom>
          <a:ln w="4318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bk object 214"/>
          <p:cNvSpPr/>
          <p:nvPr/>
        </p:nvSpPr>
        <p:spPr>
          <a:xfrm>
            <a:off x="3927690" y="1576069"/>
            <a:ext cx="44907" cy="25400"/>
          </a:xfrm>
          <a:custGeom>
            <a:avLst/>
            <a:gdLst/>
            <a:ahLst/>
            <a:cxnLst/>
            <a:rect l="l" t="t" r="r" b="b"/>
            <a:pathLst>
              <a:path w="44907" h="25400">
                <a:moveTo>
                  <a:pt x="0" y="12700"/>
                </a:moveTo>
                <a:lnTo>
                  <a:pt x="44907" y="12700"/>
                </a:lnTo>
              </a:path>
            </a:pathLst>
          </a:custGeom>
          <a:ln w="2667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bk object 215"/>
          <p:cNvSpPr/>
          <p:nvPr/>
        </p:nvSpPr>
        <p:spPr>
          <a:xfrm>
            <a:off x="3927690" y="1601469"/>
            <a:ext cx="23317" cy="43180"/>
          </a:xfrm>
          <a:custGeom>
            <a:avLst/>
            <a:gdLst/>
            <a:ahLst/>
            <a:cxnLst/>
            <a:rect l="l" t="t" r="r" b="b"/>
            <a:pathLst>
              <a:path w="23317" h="43180">
                <a:moveTo>
                  <a:pt x="0" y="21590"/>
                </a:moveTo>
                <a:lnTo>
                  <a:pt x="23317" y="21590"/>
                </a:lnTo>
              </a:path>
            </a:pathLst>
          </a:custGeom>
          <a:ln w="4445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bk object 216"/>
          <p:cNvSpPr/>
          <p:nvPr/>
        </p:nvSpPr>
        <p:spPr>
          <a:xfrm>
            <a:off x="3927690" y="1656714"/>
            <a:ext cx="53327" cy="0"/>
          </a:xfrm>
          <a:custGeom>
            <a:avLst/>
            <a:gdLst/>
            <a:ahLst/>
            <a:cxnLst/>
            <a:rect l="l" t="t" r="r" b="b"/>
            <a:pathLst>
              <a:path w="53327" h="0">
                <a:moveTo>
                  <a:pt x="0" y="0"/>
                </a:moveTo>
                <a:lnTo>
                  <a:pt x="53327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bk object 217"/>
          <p:cNvSpPr/>
          <p:nvPr/>
        </p:nvSpPr>
        <p:spPr>
          <a:xfrm>
            <a:off x="3993972" y="1510093"/>
            <a:ext cx="68008" cy="158686"/>
          </a:xfrm>
          <a:custGeom>
            <a:avLst/>
            <a:gdLst/>
            <a:ahLst/>
            <a:cxnLst/>
            <a:rect l="l" t="t" r="r" b="b"/>
            <a:pathLst>
              <a:path w="68008" h="158686">
                <a:moveTo>
                  <a:pt x="21374" y="158686"/>
                </a:moveTo>
                <a:lnTo>
                  <a:pt x="0" y="158686"/>
                </a:lnTo>
                <a:lnTo>
                  <a:pt x="0" y="0"/>
                </a:lnTo>
                <a:lnTo>
                  <a:pt x="20726" y="0"/>
                </a:lnTo>
                <a:lnTo>
                  <a:pt x="39495" y="68656"/>
                </a:lnTo>
                <a:lnTo>
                  <a:pt x="21374" y="68656"/>
                </a:lnTo>
                <a:lnTo>
                  <a:pt x="21374" y="158686"/>
                </a:lnTo>
                <a:close/>
              </a:path>
              <a:path w="68008" h="158686">
                <a:moveTo>
                  <a:pt x="68008" y="90030"/>
                </a:moveTo>
                <a:lnTo>
                  <a:pt x="46634" y="90030"/>
                </a:lnTo>
                <a:lnTo>
                  <a:pt x="46634" y="0"/>
                </a:lnTo>
                <a:lnTo>
                  <a:pt x="68008" y="0"/>
                </a:lnTo>
                <a:lnTo>
                  <a:pt x="68008" y="90030"/>
                </a:lnTo>
                <a:close/>
              </a:path>
              <a:path w="68008" h="158686">
                <a:moveTo>
                  <a:pt x="68008" y="158686"/>
                </a:moveTo>
                <a:lnTo>
                  <a:pt x="47282" y="158686"/>
                </a:lnTo>
                <a:lnTo>
                  <a:pt x="22669" y="68656"/>
                </a:lnTo>
                <a:lnTo>
                  <a:pt x="39495" y="68656"/>
                </a:lnTo>
                <a:lnTo>
                  <a:pt x="45339" y="90030"/>
                </a:lnTo>
                <a:lnTo>
                  <a:pt x="68008" y="90030"/>
                </a:lnTo>
                <a:lnTo>
                  <a:pt x="68008" y="158686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bk object 218"/>
          <p:cNvSpPr/>
          <p:nvPr/>
        </p:nvSpPr>
        <p:spPr>
          <a:xfrm>
            <a:off x="4071048" y="1522075"/>
            <a:ext cx="67360" cy="0"/>
          </a:xfrm>
          <a:custGeom>
            <a:avLst/>
            <a:gdLst/>
            <a:ahLst/>
            <a:cxnLst/>
            <a:rect l="l" t="t" r="r" b="b"/>
            <a:pathLst>
              <a:path w="67360" h="0">
                <a:moveTo>
                  <a:pt x="0" y="0"/>
                </a:moveTo>
                <a:lnTo>
                  <a:pt x="67360" y="0"/>
                </a:lnTo>
              </a:path>
            </a:pathLst>
          </a:custGeom>
          <a:ln w="25234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bk object 219"/>
          <p:cNvSpPr/>
          <p:nvPr/>
        </p:nvSpPr>
        <p:spPr>
          <a:xfrm>
            <a:off x="4104728" y="1534058"/>
            <a:ext cx="0" cy="134721"/>
          </a:xfrm>
          <a:custGeom>
            <a:avLst/>
            <a:gdLst/>
            <a:ahLst/>
            <a:cxnLst/>
            <a:rect l="l" t="t" r="r" b="b"/>
            <a:pathLst>
              <a:path w="0" h="134721">
                <a:moveTo>
                  <a:pt x="0" y="134721"/>
                </a:moveTo>
                <a:lnTo>
                  <a:pt x="0" y="0"/>
                </a:lnTo>
              </a:path>
            </a:pathLst>
          </a:custGeom>
          <a:ln w="24587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bk object 220"/>
          <p:cNvSpPr/>
          <p:nvPr/>
        </p:nvSpPr>
        <p:spPr>
          <a:xfrm>
            <a:off x="4192244" y="1510030"/>
            <a:ext cx="0" cy="158749"/>
          </a:xfrm>
          <a:custGeom>
            <a:avLst/>
            <a:gdLst/>
            <a:ahLst/>
            <a:cxnLst/>
            <a:rect l="l" t="t" r="r" b="b"/>
            <a:pathLst>
              <a:path w="0" h="158749">
                <a:moveTo>
                  <a:pt x="0" y="158749"/>
                </a:moveTo>
                <a:lnTo>
                  <a:pt x="0" y="0"/>
                </a:lnTo>
              </a:path>
            </a:pathLst>
          </a:custGeom>
          <a:ln w="24587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bk object 221"/>
          <p:cNvSpPr/>
          <p:nvPr/>
        </p:nvSpPr>
        <p:spPr>
          <a:xfrm>
            <a:off x="4180585" y="1588135"/>
            <a:ext cx="64769" cy="0"/>
          </a:xfrm>
          <a:custGeom>
            <a:avLst/>
            <a:gdLst/>
            <a:ahLst/>
            <a:cxnLst/>
            <a:rect l="l" t="t" r="r" b="b"/>
            <a:pathLst>
              <a:path w="64769" h="0">
                <a:moveTo>
                  <a:pt x="0" y="0"/>
                </a:moveTo>
                <a:lnTo>
                  <a:pt x="64770" y="0"/>
                </a:lnTo>
              </a:path>
            </a:pathLst>
          </a:custGeom>
          <a:ln w="25399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bk object 222"/>
          <p:cNvSpPr/>
          <p:nvPr/>
        </p:nvSpPr>
        <p:spPr>
          <a:xfrm>
            <a:off x="4233697" y="1510093"/>
            <a:ext cx="0" cy="158686"/>
          </a:xfrm>
          <a:custGeom>
            <a:avLst/>
            <a:gdLst/>
            <a:ahLst/>
            <a:cxnLst/>
            <a:rect l="l" t="t" r="r" b="b"/>
            <a:pathLst>
              <a:path w="0" h="158686">
                <a:moveTo>
                  <a:pt x="0" y="158686"/>
                </a:moveTo>
                <a:lnTo>
                  <a:pt x="0" y="0"/>
                </a:lnTo>
              </a:path>
            </a:pathLst>
          </a:custGeom>
          <a:ln w="24587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bk object 223"/>
          <p:cNvSpPr/>
          <p:nvPr/>
        </p:nvSpPr>
        <p:spPr>
          <a:xfrm>
            <a:off x="4262628" y="1522094"/>
            <a:ext cx="53327" cy="0"/>
          </a:xfrm>
          <a:custGeom>
            <a:avLst/>
            <a:gdLst/>
            <a:ahLst/>
            <a:cxnLst/>
            <a:rect l="l" t="t" r="r" b="b"/>
            <a:pathLst>
              <a:path w="53327" h="0">
                <a:moveTo>
                  <a:pt x="0" y="0"/>
                </a:moveTo>
                <a:lnTo>
                  <a:pt x="53327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bk object 224"/>
          <p:cNvSpPr/>
          <p:nvPr/>
        </p:nvSpPr>
        <p:spPr>
          <a:xfrm>
            <a:off x="4262628" y="1534160"/>
            <a:ext cx="23317" cy="41910"/>
          </a:xfrm>
          <a:custGeom>
            <a:avLst/>
            <a:gdLst/>
            <a:ahLst/>
            <a:cxnLst/>
            <a:rect l="l" t="t" r="r" b="b"/>
            <a:pathLst>
              <a:path w="23317" h="41910">
                <a:moveTo>
                  <a:pt x="0" y="20955"/>
                </a:moveTo>
                <a:lnTo>
                  <a:pt x="23317" y="20955"/>
                </a:lnTo>
              </a:path>
            </a:pathLst>
          </a:custGeom>
          <a:ln w="4318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bk object 225"/>
          <p:cNvSpPr/>
          <p:nvPr/>
        </p:nvSpPr>
        <p:spPr>
          <a:xfrm>
            <a:off x="4262628" y="1576069"/>
            <a:ext cx="44907" cy="25400"/>
          </a:xfrm>
          <a:custGeom>
            <a:avLst/>
            <a:gdLst/>
            <a:ahLst/>
            <a:cxnLst/>
            <a:rect l="l" t="t" r="r" b="b"/>
            <a:pathLst>
              <a:path w="44907" h="25400">
                <a:moveTo>
                  <a:pt x="0" y="12700"/>
                </a:moveTo>
                <a:lnTo>
                  <a:pt x="44907" y="12700"/>
                </a:lnTo>
              </a:path>
            </a:pathLst>
          </a:custGeom>
          <a:ln w="2667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bk object 226"/>
          <p:cNvSpPr/>
          <p:nvPr/>
        </p:nvSpPr>
        <p:spPr>
          <a:xfrm>
            <a:off x="4262628" y="1601469"/>
            <a:ext cx="23317" cy="43180"/>
          </a:xfrm>
          <a:custGeom>
            <a:avLst/>
            <a:gdLst/>
            <a:ahLst/>
            <a:cxnLst/>
            <a:rect l="l" t="t" r="r" b="b"/>
            <a:pathLst>
              <a:path w="23317" h="43180">
                <a:moveTo>
                  <a:pt x="0" y="21590"/>
                </a:moveTo>
                <a:lnTo>
                  <a:pt x="23317" y="21590"/>
                </a:lnTo>
              </a:path>
            </a:pathLst>
          </a:custGeom>
          <a:ln w="4445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bk object 227"/>
          <p:cNvSpPr/>
          <p:nvPr/>
        </p:nvSpPr>
        <p:spPr>
          <a:xfrm>
            <a:off x="4262628" y="1656714"/>
            <a:ext cx="53327" cy="0"/>
          </a:xfrm>
          <a:custGeom>
            <a:avLst/>
            <a:gdLst/>
            <a:ahLst/>
            <a:cxnLst/>
            <a:rect l="l" t="t" r="r" b="b"/>
            <a:pathLst>
              <a:path w="53327" h="0">
                <a:moveTo>
                  <a:pt x="0" y="0"/>
                </a:moveTo>
                <a:lnTo>
                  <a:pt x="53327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bk object 228"/>
          <p:cNvSpPr/>
          <p:nvPr/>
        </p:nvSpPr>
        <p:spPr>
          <a:xfrm>
            <a:off x="4322864" y="1510093"/>
            <a:ext cx="76428" cy="158686"/>
          </a:xfrm>
          <a:custGeom>
            <a:avLst/>
            <a:gdLst/>
            <a:ahLst/>
            <a:cxnLst/>
            <a:rect l="l" t="t" r="r" b="b"/>
            <a:pathLst>
              <a:path w="76428" h="158686">
                <a:moveTo>
                  <a:pt x="22669" y="158686"/>
                </a:moveTo>
                <a:lnTo>
                  <a:pt x="0" y="158686"/>
                </a:lnTo>
                <a:lnTo>
                  <a:pt x="23964" y="0"/>
                </a:lnTo>
                <a:lnTo>
                  <a:pt x="52463" y="0"/>
                </a:lnTo>
                <a:lnTo>
                  <a:pt x="59571" y="47066"/>
                </a:lnTo>
                <a:lnTo>
                  <a:pt x="36487" y="47066"/>
                </a:lnTo>
                <a:lnTo>
                  <a:pt x="37566" y="50304"/>
                </a:lnTo>
                <a:lnTo>
                  <a:pt x="36918" y="51600"/>
                </a:lnTo>
                <a:lnTo>
                  <a:pt x="30226" y="101688"/>
                </a:lnTo>
                <a:lnTo>
                  <a:pt x="67820" y="101688"/>
                </a:lnTo>
                <a:lnTo>
                  <a:pt x="71537" y="126301"/>
                </a:lnTo>
                <a:lnTo>
                  <a:pt x="26987" y="126301"/>
                </a:lnTo>
                <a:lnTo>
                  <a:pt x="22669" y="158686"/>
                </a:lnTo>
                <a:close/>
              </a:path>
              <a:path w="76428" h="158686">
                <a:moveTo>
                  <a:pt x="67820" y="101688"/>
                </a:moveTo>
                <a:lnTo>
                  <a:pt x="46202" y="101688"/>
                </a:lnTo>
                <a:lnTo>
                  <a:pt x="44545" y="89056"/>
                </a:lnTo>
                <a:lnTo>
                  <a:pt x="42871" y="76440"/>
                </a:lnTo>
                <a:lnTo>
                  <a:pt x="41165" y="63856"/>
                </a:lnTo>
                <a:lnTo>
                  <a:pt x="39411" y="51321"/>
                </a:lnTo>
                <a:lnTo>
                  <a:pt x="36487" y="47066"/>
                </a:lnTo>
                <a:lnTo>
                  <a:pt x="59571" y="47066"/>
                </a:lnTo>
                <a:lnTo>
                  <a:pt x="67820" y="101688"/>
                </a:lnTo>
                <a:close/>
              </a:path>
              <a:path w="76428" h="158686">
                <a:moveTo>
                  <a:pt x="76428" y="158686"/>
                </a:moveTo>
                <a:lnTo>
                  <a:pt x="53759" y="158686"/>
                </a:lnTo>
                <a:lnTo>
                  <a:pt x="49441" y="126301"/>
                </a:lnTo>
                <a:lnTo>
                  <a:pt x="71537" y="126301"/>
                </a:lnTo>
                <a:lnTo>
                  <a:pt x="76428" y="158686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bk object 229"/>
          <p:cNvSpPr/>
          <p:nvPr/>
        </p:nvSpPr>
        <p:spPr>
          <a:xfrm>
            <a:off x="4410087" y="1510093"/>
            <a:ext cx="64770" cy="158686"/>
          </a:xfrm>
          <a:custGeom>
            <a:avLst/>
            <a:gdLst/>
            <a:ahLst/>
            <a:cxnLst/>
            <a:rect l="l" t="t" r="r" b="b"/>
            <a:pathLst>
              <a:path w="64770" h="158686">
                <a:moveTo>
                  <a:pt x="0" y="158686"/>
                </a:moveTo>
                <a:lnTo>
                  <a:pt x="0" y="0"/>
                </a:lnTo>
                <a:lnTo>
                  <a:pt x="18351" y="0"/>
                </a:lnTo>
                <a:lnTo>
                  <a:pt x="59522" y="20514"/>
                </a:lnTo>
                <a:lnTo>
                  <a:pt x="60201" y="23317"/>
                </a:lnTo>
                <a:lnTo>
                  <a:pt x="23317" y="23317"/>
                </a:lnTo>
                <a:lnTo>
                  <a:pt x="23317" y="135369"/>
                </a:lnTo>
                <a:lnTo>
                  <a:pt x="60480" y="135369"/>
                </a:lnTo>
                <a:lnTo>
                  <a:pt x="55583" y="145807"/>
                </a:lnTo>
                <a:lnTo>
                  <a:pt x="47989" y="152854"/>
                </a:lnTo>
                <a:lnTo>
                  <a:pt x="37110" y="156974"/>
                </a:lnTo>
                <a:lnTo>
                  <a:pt x="22365" y="158613"/>
                </a:lnTo>
                <a:lnTo>
                  <a:pt x="0" y="158686"/>
                </a:lnTo>
                <a:close/>
              </a:path>
              <a:path w="64770" h="158686">
                <a:moveTo>
                  <a:pt x="60480" y="135369"/>
                </a:moveTo>
                <a:lnTo>
                  <a:pt x="23317" y="135369"/>
                </a:lnTo>
                <a:lnTo>
                  <a:pt x="31929" y="134350"/>
                </a:lnTo>
                <a:lnTo>
                  <a:pt x="37071" y="129522"/>
                </a:lnTo>
                <a:lnTo>
                  <a:pt x="39633" y="118225"/>
                </a:lnTo>
                <a:lnTo>
                  <a:pt x="40505" y="97800"/>
                </a:lnTo>
                <a:lnTo>
                  <a:pt x="40402" y="67936"/>
                </a:lnTo>
                <a:lnTo>
                  <a:pt x="35140" y="27058"/>
                </a:lnTo>
                <a:lnTo>
                  <a:pt x="23317" y="23317"/>
                </a:lnTo>
                <a:lnTo>
                  <a:pt x="60201" y="23317"/>
                </a:lnTo>
                <a:lnTo>
                  <a:pt x="62744" y="33800"/>
                </a:lnTo>
                <a:lnTo>
                  <a:pt x="64296" y="51242"/>
                </a:lnTo>
                <a:lnTo>
                  <a:pt x="64757" y="73286"/>
                </a:lnTo>
                <a:lnTo>
                  <a:pt x="64770" y="79451"/>
                </a:lnTo>
                <a:lnTo>
                  <a:pt x="64487" y="102656"/>
                </a:lnTo>
                <a:lnTo>
                  <a:pt x="63250" y="121154"/>
                </a:lnTo>
                <a:lnTo>
                  <a:pt x="60480" y="135369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bk object 230"/>
          <p:cNvSpPr/>
          <p:nvPr/>
        </p:nvSpPr>
        <p:spPr>
          <a:xfrm>
            <a:off x="4490402" y="1522094"/>
            <a:ext cx="53327" cy="0"/>
          </a:xfrm>
          <a:custGeom>
            <a:avLst/>
            <a:gdLst/>
            <a:ahLst/>
            <a:cxnLst/>
            <a:rect l="l" t="t" r="r" b="b"/>
            <a:pathLst>
              <a:path w="53327" h="0">
                <a:moveTo>
                  <a:pt x="0" y="0"/>
                </a:moveTo>
                <a:lnTo>
                  <a:pt x="53327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bk object 231"/>
          <p:cNvSpPr/>
          <p:nvPr/>
        </p:nvSpPr>
        <p:spPr>
          <a:xfrm>
            <a:off x="4490402" y="1534160"/>
            <a:ext cx="23317" cy="41910"/>
          </a:xfrm>
          <a:custGeom>
            <a:avLst/>
            <a:gdLst/>
            <a:ahLst/>
            <a:cxnLst/>
            <a:rect l="l" t="t" r="r" b="b"/>
            <a:pathLst>
              <a:path w="23317" h="41910">
                <a:moveTo>
                  <a:pt x="0" y="20955"/>
                </a:moveTo>
                <a:lnTo>
                  <a:pt x="23317" y="20955"/>
                </a:lnTo>
              </a:path>
            </a:pathLst>
          </a:custGeom>
          <a:ln w="4318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bk object 232"/>
          <p:cNvSpPr/>
          <p:nvPr/>
        </p:nvSpPr>
        <p:spPr>
          <a:xfrm>
            <a:off x="4490402" y="1576069"/>
            <a:ext cx="44907" cy="25400"/>
          </a:xfrm>
          <a:custGeom>
            <a:avLst/>
            <a:gdLst/>
            <a:ahLst/>
            <a:cxnLst/>
            <a:rect l="l" t="t" r="r" b="b"/>
            <a:pathLst>
              <a:path w="44907" h="25400">
                <a:moveTo>
                  <a:pt x="0" y="12700"/>
                </a:moveTo>
                <a:lnTo>
                  <a:pt x="44907" y="12700"/>
                </a:lnTo>
              </a:path>
            </a:pathLst>
          </a:custGeom>
          <a:ln w="2667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bk object 233"/>
          <p:cNvSpPr/>
          <p:nvPr/>
        </p:nvSpPr>
        <p:spPr>
          <a:xfrm>
            <a:off x="4490402" y="1601469"/>
            <a:ext cx="23317" cy="43180"/>
          </a:xfrm>
          <a:custGeom>
            <a:avLst/>
            <a:gdLst/>
            <a:ahLst/>
            <a:cxnLst/>
            <a:rect l="l" t="t" r="r" b="b"/>
            <a:pathLst>
              <a:path w="23317" h="43180">
                <a:moveTo>
                  <a:pt x="0" y="21590"/>
                </a:moveTo>
                <a:lnTo>
                  <a:pt x="23317" y="21590"/>
                </a:lnTo>
              </a:path>
            </a:pathLst>
          </a:custGeom>
          <a:ln w="4445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bk object 234"/>
          <p:cNvSpPr/>
          <p:nvPr/>
        </p:nvSpPr>
        <p:spPr>
          <a:xfrm>
            <a:off x="4490402" y="1656714"/>
            <a:ext cx="53327" cy="0"/>
          </a:xfrm>
          <a:custGeom>
            <a:avLst/>
            <a:gdLst/>
            <a:ahLst/>
            <a:cxnLst/>
            <a:rect l="l" t="t" r="r" b="b"/>
            <a:pathLst>
              <a:path w="53327" h="0">
                <a:moveTo>
                  <a:pt x="0" y="0"/>
                </a:moveTo>
                <a:lnTo>
                  <a:pt x="53327" y="0"/>
                </a:lnTo>
              </a:path>
            </a:pathLst>
          </a:custGeom>
          <a:ln w="2540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bk object 235"/>
          <p:cNvSpPr/>
          <p:nvPr/>
        </p:nvSpPr>
        <p:spPr>
          <a:xfrm>
            <a:off x="4556683" y="1510093"/>
            <a:ext cx="64985" cy="158686"/>
          </a:xfrm>
          <a:custGeom>
            <a:avLst/>
            <a:gdLst/>
            <a:ahLst/>
            <a:cxnLst/>
            <a:rect l="l" t="t" r="r" b="b"/>
            <a:pathLst>
              <a:path w="64985" h="158686">
                <a:moveTo>
                  <a:pt x="23317" y="158686"/>
                </a:moveTo>
                <a:lnTo>
                  <a:pt x="0" y="158686"/>
                </a:lnTo>
                <a:lnTo>
                  <a:pt x="0" y="0"/>
                </a:lnTo>
                <a:lnTo>
                  <a:pt x="23317" y="0"/>
                </a:lnTo>
                <a:lnTo>
                  <a:pt x="38674" y="2084"/>
                </a:lnTo>
                <a:lnTo>
                  <a:pt x="50126" y="8259"/>
                </a:lnTo>
                <a:lnTo>
                  <a:pt x="57864" y="18405"/>
                </a:lnTo>
                <a:lnTo>
                  <a:pt x="59304" y="23190"/>
                </a:lnTo>
                <a:lnTo>
                  <a:pt x="26026" y="23190"/>
                </a:lnTo>
                <a:lnTo>
                  <a:pt x="23317" y="46634"/>
                </a:lnTo>
                <a:lnTo>
                  <a:pt x="23317" y="70167"/>
                </a:lnTo>
                <a:lnTo>
                  <a:pt x="58019" y="70167"/>
                </a:lnTo>
                <a:lnTo>
                  <a:pt x="55985" y="75395"/>
                </a:lnTo>
                <a:lnTo>
                  <a:pt x="50369" y="81630"/>
                </a:lnTo>
                <a:lnTo>
                  <a:pt x="52290" y="91757"/>
                </a:lnTo>
                <a:lnTo>
                  <a:pt x="23317" y="91757"/>
                </a:lnTo>
                <a:lnTo>
                  <a:pt x="23317" y="158686"/>
                </a:lnTo>
                <a:close/>
              </a:path>
              <a:path w="64985" h="158686">
                <a:moveTo>
                  <a:pt x="58019" y="70167"/>
                </a:moveTo>
                <a:lnTo>
                  <a:pt x="23317" y="70167"/>
                </a:lnTo>
                <a:lnTo>
                  <a:pt x="32978" y="67952"/>
                </a:lnTo>
                <a:lnTo>
                  <a:pt x="40076" y="54409"/>
                </a:lnTo>
                <a:lnTo>
                  <a:pt x="40589" y="46634"/>
                </a:lnTo>
                <a:lnTo>
                  <a:pt x="35703" y="27704"/>
                </a:lnTo>
                <a:lnTo>
                  <a:pt x="26026" y="23190"/>
                </a:lnTo>
                <a:lnTo>
                  <a:pt x="59304" y="23190"/>
                </a:lnTo>
                <a:lnTo>
                  <a:pt x="62078" y="32403"/>
                </a:lnTo>
                <a:lnTo>
                  <a:pt x="61869" y="51387"/>
                </a:lnTo>
                <a:lnTo>
                  <a:pt x="59828" y="65516"/>
                </a:lnTo>
                <a:lnTo>
                  <a:pt x="58019" y="70167"/>
                </a:lnTo>
                <a:close/>
              </a:path>
              <a:path w="64985" h="158686">
                <a:moveTo>
                  <a:pt x="64985" y="158686"/>
                </a:moveTo>
                <a:lnTo>
                  <a:pt x="41668" y="158686"/>
                </a:lnTo>
                <a:lnTo>
                  <a:pt x="29578" y="91757"/>
                </a:lnTo>
                <a:lnTo>
                  <a:pt x="52290" y="91757"/>
                </a:lnTo>
                <a:lnTo>
                  <a:pt x="64985" y="158686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bk object 236"/>
          <p:cNvSpPr/>
          <p:nvPr/>
        </p:nvSpPr>
        <p:spPr>
          <a:xfrm>
            <a:off x="6705600" y="2590800"/>
            <a:ext cx="3352800" cy="5181600"/>
          </a:xfrm>
          <a:custGeom>
            <a:avLst/>
            <a:gdLst/>
            <a:ahLst/>
            <a:cxnLst/>
            <a:rect l="l" t="t" r="r" b="b"/>
            <a:pathLst>
              <a:path w="3352800" h="5181600">
                <a:moveTo>
                  <a:pt x="0" y="0"/>
                </a:moveTo>
                <a:lnTo>
                  <a:pt x="3352800" y="0"/>
                </a:lnTo>
                <a:lnTo>
                  <a:pt x="3352800" y="5181600"/>
                </a:lnTo>
                <a:lnTo>
                  <a:pt x="0" y="5181600"/>
                </a:lnTo>
                <a:lnTo>
                  <a:pt x="0" y="0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bk object 237"/>
          <p:cNvSpPr/>
          <p:nvPr/>
        </p:nvSpPr>
        <p:spPr>
          <a:xfrm>
            <a:off x="6858000" y="2857500"/>
            <a:ext cx="3086100" cy="342900"/>
          </a:xfrm>
          <a:custGeom>
            <a:avLst/>
            <a:gdLst/>
            <a:ahLst/>
            <a:cxnLst/>
            <a:rect l="l" t="t" r="r" b="b"/>
            <a:pathLst>
              <a:path w="3086100" h="342900">
                <a:moveTo>
                  <a:pt x="0" y="0"/>
                </a:moveTo>
                <a:lnTo>
                  <a:pt x="3086100" y="0"/>
                </a:lnTo>
                <a:lnTo>
                  <a:pt x="30861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bk object 238"/>
          <p:cNvSpPr/>
          <p:nvPr/>
        </p:nvSpPr>
        <p:spPr>
          <a:xfrm>
            <a:off x="6878294" y="2919729"/>
            <a:ext cx="0" cy="137159"/>
          </a:xfrm>
          <a:custGeom>
            <a:avLst/>
            <a:gdLst/>
            <a:ahLst/>
            <a:cxnLst/>
            <a:rect l="l" t="t" r="r" b="b"/>
            <a:pathLst>
              <a:path w="0" h="137159">
                <a:moveTo>
                  <a:pt x="0" y="137159"/>
                </a:moveTo>
                <a:lnTo>
                  <a:pt x="0" y="0"/>
                </a:lnTo>
              </a:path>
            </a:pathLst>
          </a:custGeom>
          <a:ln w="24587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bk object 239"/>
          <p:cNvSpPr/>
          <p:nvPr/>
        </p:nvSpPr>
        <p:spPr>
          <a:xfrm>
            <a:off x="6866635" y="3067685"/>
            <a:ext cx="54190" cy="0"/>
          </a:xfrm>
          <a:custGeom>
            <a:avLst/>
            <a:gdLst/>
            <a:ahLst/>
            <a:cxnLst/>
            <a:rect l="l" t="t" r="r" b="b"/>
            <a:pathLst>
              <a:path w="54190" h="0">
                <a:moveTo>
                  <a:pt x="0" y="0"/>
                </a:moveTo>
                <a:lnTo>
                  <a:pt x="54190" y="0"/>
                </a:lnTo>
              </a:path>
            </a:pathLst>
          </a:custGeom>
          <a:ln w="22860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bk object 240"/>
          <p:cNvSpPr/>
          <p:nvPr/>
        </p:nvSpPr>
        <p:spPr>
          <a:xfrm>
            <a:off x="6928383" y="2959419"/>
            <a:ext cx="55918" cy="120145"/>
          </a:xfrm>
          <a:custGeom>
            <a:avLst/>
            <a:gdLst/>
            <a:ahLst/>
            <a:cxnLst/>
            <a:rect l="l" t="t" r="r" b="b"/>
            <a:pathLst>
              <a:path w="55918" h="120145">
                <a:moveTo>
                  <a:pt x="34557" y="120145"/>
                </a:moveTo>
                <a:lnTo>
                  <a:pt x="13412" y="115002"/>
                </a:lnTo>
                <a:lnTo>
                  <a:pt x="3339" y="103422"/>
                </a:lnTo>
                <a:lnTo>
                  <a:pt x="230" y="92731"/>
                </a:lnTo>
                <a:lnTo>
                  <a:pt x="0" y="60011"/>
                </a:lnTo>
                <a:lnTo>
                  <a:pt x="0" y="30325"/>
                </a:lnTo>
                <a:lnTo>
                  <a:pt x="727" y="23524"/>
                </a:lnTo>
                <a:lnTo>
                  <a:pt x="6053" y="9985"/>
                </a:lnTo>
                <a:lnTo>
                  <a:pt x="20697" y="0"/>
                </a:lnTo>
                <a:lnTo>
                  <a:pt x="42198" y="4924"/>
                </a:lnTo>
                <a:lnTo>
                  <a:pt x="52476" y="16177"/>
                </a:lnTo>
                <a:lnTo>
                  <a:pt x="53105" y="18234"/>
                </a:lnTo>
                <a:lnTo>
                  <a:pt x="19862" y="18234"/>
                </a:lnTo>
                <a:lnTo>
                  <a:pt x="20510" y="30325"/>
                </a:lnTo>
                <a:lnTo>
                  <a:pt x="20510" y="89697"/>
                </a:lnTo>
                <a:lnTo>
                  <a:pt x="19862" y="101572"/>
                </a:lnTo>
                <a:lnTo>
                  <a:pt x="53326" y="101572"/>
                </a:lnTo>
                <a:lnTo>
                  <a:pt x="49669" y="110469"/>
                </a:lnTo>
                <a:lnTo>
                  <a:pt x="34557" y="120145"/>
                </a:lnTo>
                <a:close/>
              </a:path>
              <a:path w="55918" h="120145">
                <a:moveTo>
                  <a:pt x="53326" y="101572"/>
                </a:moveTo>
                <a:lnTo>
                  <a:pt x="36055" y="101572"/>
                </a:lnTo>
                <a:lnTo>
                  <a:pt x="35407" y="89697"/>
                </a:lnTo>
                <a:lnTo>
                  <a:pt x="35407" y="30325"/>
                </a:lnTo>
                <a:lnTo>
                  <a:pt x="36055" y="18234"/>
                </a:lnTo>
                <a:lnTo>
                  <a:pt x="53105" y="18234"/>
                </a:lnTo>
                <a:lnTo>
                  <a:pt x="55673" y="26636"/>
                </a:lnTo>
                <a:lnTo>
                  <a:pt x="55918" y="29677"/>
                </a:lnTo>
                <a:lnTo>
                  <a:pt x="55918" y="90345"/>
                </a:lnTo>
                <a:lnTo>
                  <a:pt x="55167" y="97096"/>
                </a:lnTo>
                <a:lnTo>
                  <a:pt x="53326" y="101572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bk object 241"/>
          <p:cNvSpPr/>
          <p:nvPr/>
        </p:nvSpPr>
        <p:spPr>
          <a:xfrm>
            <a:off x="6999198" y="2958655"/>
            <a:ext cx="43611" cy="119824"/>
          </a:xfrm>
          <a:custGeom>
            <a:avLst/>
            <a:gdLst/>
            <a:ahLst/>
            <a:cxnLst/>
            <a:rect l="l" t="t" r="r" b="b"/>
            <a:pathLst>
              <a:path w="43611" h="119824">
                <a:moveTo>
                  <a:pt x="43611" y="14897"/>
                </a:moveTo>
                <a:lnTo>
                  <a:pt x="21805" y="14897"/>
                </a:lnTo>
                <a:lnTo>
                  <a:pt x="26582" y="6700"/>
                </a:lnTo>
                <a:lnTo>
                  <a:pt x="41827" y="50"/>
                </a:lnTo>
                <a:lnTo>
                  <a:pt x="43611" y="0"/>
                </a:lnTo>
                <a:lnTo>
                  <a:pt x="43611" y="14897"/>
                </a:lnTo>
                <a:close/>
              </a:path>
              <a:path w="43611" h="119824">
                <a:moveTo>
                  <a:pt x="21805" y="119824"/>
                </a:moveTo>
                <a:lnTo>
                  <a:pt x="0" y="119824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14897"/>
                </a:lnTo>
                <a:lnTo>
                  <a:pt x="43611" y="14897"/>
                </a:lnTo>
                <a:lnTo>
                  <a:pt x="43611" y="20942"/>
                </a:lnTo>
                <a:lnTo>
                  <a:pt x="33464" y="20942"/>
                </a:lnTo>
                <a:lnTo>
                  <a:pt x="26555" y="26987"/>
                </a:lnTo>
                <a:lnTo>
                  <a:pt x="22669" y="30441"/>
                </a:lnTo>
                <a:lnTo>
                  <a:pt x="21805" y="34112"/>
                </a:lnTo>
                <a:lnTo>
                  <a:pt x="21805" y="119824"/>
                </a:lnTo>
                <a:close/>
              </a:path>
              <a:path w="43611" h="119824">
                <a:moveTo>
                  <a:pt x="43611" y="24180"/>
                </a:moveTo>
                <a:lnTo>
                  <a:pt x="33464" y="20942"/>
                </a:lnTo>
                <a:lnTo>
                  <a:pt x="43611" y="20942"/>
                </a:lnTo>
                <a:lnTo>
                  <a:pt x="43611" y="241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bk object 242"/>
          <p:cNvSpPr/>
          <p:nvPr/>
        </p:nvSpPr>
        <p:spPr>
          <a:xfrm>
            <a:off x="7049719" y="2959419"/>
            <a:ext cx="56349" cy="120191"/>
          </a:xfrm>
          <a:custGeom>
            <a:avLst/>
            <a:gdLst/>
            <a:ahLst/>
            <a:cxnLst/>
            <a:rect l="l" t="t" r="r" b="b"/>
            <a:pathLst>
              <a:path w="56349" h="120191">
                <a:moveTo>
                  <a:pt x="34547" y="120191"/>
                </a:moveTo>
                <a:lnTo>
                  <a:pt x="13388" y="114947"/>
                </a:lnTo>
                <a:lnTo>
                  <a:pt x="3322" y="103238"/>
                </a:lnTo>
                <a:lnTo>
                  <a:pt x="226" y="92555"/>
                </a:lnTo>
                <a:lnTo>
                  <a:pt x="0" y="60011"/>
                </a:lnTo>
                <a:lnTo>
                  <a:pt x="0" y="30325"/>
                </a:lnTo>
                <a:lnTo>
                  <a:pt x="821" y="23524"/>
                </a:lnTo>
                <a:lnTo>
                  <a:pt x="6336" y="9985"/>
                </a:lnTo>
                <a:lnTo>
                  <a:pt x="21118" y="0"/>
                </a:lnTo>
                <a:lnTo>
                  <a:pt x="42623" y="4922"/>
                </a:lnTo>
                <a:lnTo>
                  <a:pt x="52904" y="16173"/>
                </a:lnTo>
                <a:lnTo>
                  <a:pt x="53535" y="18234"/>
                </a:lnTo>
                <a:lnTo>
                  <a:pt x="20294" y="18234"/>
                </a:lnTo>
                <a:lnTo>
                  <a:pt x="20294" y="46949"/>
                </a:lnTo>
                <a:lnTo>
                  <a:pt x="56349" y="46949"/>
                </a:lnTo>
                <a:lnTo>
                  <a:pt x="56349" y="64005"/>
                </a:lnTo>
                <a:lnTo>
                  <a:pt x="20294" y="64005"/>
                </a:lnTo>
                <a:lnTo>
                  <a:pt x="20294" y="101572"/>
                </a:lnTo>
                <a:lnTo>
                  <a:pt x="53675" y="101572"/>
                </a:lnTo>
                <a:lnTo>
                  <a:pt x="49890" y="110563"/>
                </a:lnTo>
                <a:lnTo>
                  <a:pt x="34547" y="120191"/>
                </a:lnTo>
                <a:close/>
              </a:path>
              <a:path w="56349" h="120191">
                <a:moveTo>
                  <a:pt x="56349" y="46949"/>
                </a:moveTo>
                <a:lnTo>
                  <a:pt x="36055" y="46949"/>
                </a:lnTo>
                <a:lnTo>
                  <a:pt x="36055" y="30325"/>
                </a:lnTo>
                <a:lnTo>
                  <a:pt x="36487" y="18234"/>
                </a:lnTo>
                <a:lnTo>
                  <a:pt x="53535" y="18234"/>
                </a:lnTo>
                <a:lnTo>
                  <a:pt x="56104" y="26632"/>
                </a:lnTo>
                <a:lnTo>
                  <a:pt x="56349" y="46841"/>
                </a:lnTo>
                <a:close/>
              </a:path>
              <a:path w="56349" h="120191">
                <a:moveTo>
                  <a:pt x="53675" y="101572"/>
                </a:moveTo>
                <a:lnTo>
                  <a:pt x="36487" y="101572"/>
                </a:lnTo>
                <a:lnTo>
                  <a:pt x="36055" y="89697"/>
                </a:lnTo>
                <a:lnTo>
                  <a:pt x="36055" y="76743"/>
                </a:lnTo>
                <a:lnTo>
                  <a:pt x="56349" y="76743"/>
                </a:lnTo>
                <a:lnTo>
                  <a:pt x="56349" y="90345"/>
                </a:lnTo>
                <a:lnTo>
                  <a:pt x="55542" y="97138"/>
                </a:lnTo>
                <a:lnTo>
                  <a:pt x="53675" y="101572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bk object 243"/>
          <p:cNvSpPr/>
          <p:nvPr/>
        </p:nvSpPr>
        <p:spPr>
          <a:xfrm>
            <a:off x="7120534" y="2958655"/>
            <a:ext cx="90893" cy="119824"/>
          </a:xfrm>
          <a:custGeom>
            <a:avLst/>
            <a:gdLst/>
            <a:ahLst/>
            <a:cxnLst/>
            <a:rect l="l" t="t" r="r" b="b"/>
            <a:pathLst>
              <a:path w="90893" h="119824">
                <a:moveTo>
                  <a:pt x="54150" y="11658"/>
                </a:moveTo>
                <a:lnTo>
                  <a:pt x="21805" y="11658"/>
                </a:lnTo>
                <a:lnTo>
                  <a:pt x="23533" y="10579"/>
                </a:lnTo>
                <a:lnTo>
                  <a:pt x="32385" y="0"/>
                </a:lnTo>
                <a:lnTo>
                  <a:pt x="47713" y="0"/>
                </a:lnTo>
                <a:lnTo>
                  <a:pt x="52463" y="6261"/>
                </a:lnTo>
                <a:lnTo>
                  <a:pt x="54150" y="11658"/>
                </a:lnTo>
                <a:close/>
              </a:path>
              <a:path w="90893" h="119824">
                <a:moveTo>
                  <a:pt x="88436" y="13169"/>
                </a:moveTo>
                <a:lnTo>
                  <a:pt x="54622" y="13169"/>
                </a:lnTo>
                <a:lnTo>
                  <a:pt x="58077" y="10579"/>
                </a:lnTo>
                <a:lnTo>
                  <a:pt x="66929" y="0"/>
                </a:lnTo>
                <a:lnTo>
                  <a:pt x="74485" y="0"/>
                </a:lnTo>
                <a:lnTo>
                  <a:pt x="86192" y="6531"/>
                </a:lnTo>
                <a:lnTo>
                  <a:pt x="88436" y="13169"/>
                </a:lnTo>
                <a:close/>
              </a:path>
              <a:path w="90893" h="119824">
                <a:moveTo>
                  <a:pt x="21805" y="119824"/>
                </a:moveTo>
                <a:lnTo>
                  <a:pt x="0" y="119824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11658"/>
                </a:lnTo>
                <a:lnTo>
                  <a:pt x="54150" y="11658"/>
                </a:lnTo>
                <a:lnTo>
                  <a:pt x="54622" y="13169"/>
                </a:lnTo>
                <a:lnTo>
                  <a:pt x="88436" y="13169"/>
                </a:lnTo>
                <a:lnTo>
                  <a:pt x="90738" y="19982"/>
                </a:lnTo>
                <a:lnTo>
                  <a:pt x="90743" y="21652"/>
                </a:lnTo>
                <a:lnTo>
                  <a:pt x="28719" y="21652"/>
                </a:lnTo>
                <a:lnTo>
                  <a:pt x="21813" y="26671"/>
                </a:lnTo>
                <a:lnTo>
                  <a:pt x="21806" y="71462"/>
                </a:lnTo>
                <a:lnTo>
                  <a:pt x="21805" y="119824"/>
                </a:lnTo>
                <a:close/>
              </a:path>
              <a:path w="90893" h="119824">
                <a:moveTo>
                  <a:pt x="56349" y="119824"/>
                </a:moveTo>
                <a:lnTo>
                  <a:pt x="35839" y="119824"/>
                </a:lnTo>
                <a:lnTo>
                  <a:pt x="35839" y="26339"/>
                </a:lnTo>
                <a:lnTo>
                  <a:pt x="28719" y="21652"/>
                </a:lnTo>
                <a:lnTo>
                  <a:pt x="63263" y="21652"/>
                </a:lnTo>
                <a:lnTo>
                  <a:pt x="56357" y="26671"/>
                </a:lnTo>
                <a:lnTo>
                  <a:pt x="56350" y="71462"/>
                </a:lnTo>
                <a:lnTo>
                  <a:pt x="56349" y="119824"/>
                </a:lnTo>
                <a:close/>
              </a:path>
              <a:path w="90893" h="119824">
                <a:moveTo>
                  <a:pt x="90893" y="119824"/>
                </a:moveTo>
                <a:lnTo>
                  <a:pt x="70383" y="119824"/>
                </a:lnTo>
                <a:lnTo>
                  <a:pt x="70383" y="26339"/>
                </a:lnTo>
                <a:lnTo>
                  <a:pt x="63263" y="21652"/>
                </a:lnTo>
                <a:lnTo>
                  <a:pt x="90743" y="21652"/>
                </a:lnTo>
                <a:lnTo>
                  <a:pt x="90893" y="71462"/>
                </a:lnTo>
                <a:lnTo>
                  <a:pt x="90893" y="11982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bk object 244"/>
          <p:cNvSpPr/>
          <p:nvPr/>
        </p:nvSpPr>
        <p:spPr>
          <a:xfrm>
            <a:off x="7271994" y="2919793"/>
            <a:ext cx="0" cy="158686"/>
          </a:xfrm>
          <a:custGeom>
            <a:avLst/>
            <a:gdLst/>
            <a:ahLst/>
            <a:cxnLst/>
            <a:rect l="l" t="t" r="r" b="b"/>
            <a:pathLst>
              <a:path w="0" h="158686">
                <a:moveTo>
                  <a:pt x="0" y="158686"/>
                </a:moveTo>
                <a:lnTo>
                  <a:pt x="0" y="0"/>
                </a:lnTo>
              </a:path>
            </a:pathLst>
          </a:custGeom>
          <a:ln w="24587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bk object 245"/>
          <p:cNvSpPr/>
          <p:nvPr/>
        </p:nvSpPr>
        <p:spPr>
          <a:xfrm>
            <a:off x="7300924" y="2958655"/>
            <a:ext cx="55918" cy="160413"/>
          </a:xfrm>
          <a:custGeom>
            <a:avLst/>
            <a:gdLst/>
            <a:ahLst/>
            <a:cxnLst/>
            <a:rect l="l" t="t" r="r" b="b"/>
            <a:pathLst>
              <a:path w="55918" h="160413">
                <a:moveTo>
                  <a:pt x="52078" y="9499"/>
                </a:moveTo>
                <a:lnTo>
                  <a:pt x="21805" y="9499"/>
                </a:lnTo>
                <a:lnTo>
                  <a:pt x="31089" y="0"/>
                </a:lnTo>
                <a:lnTo>
                  <a:pt x="39077" y="0"/>
                </a:lnTo>
                <a:lnTo>
                  <a:pt x="50983" y="6429"/>
                </a:lnTo>
                <a:lnTo>
                  <a:pt x="52078" y="9499"/>
                </a:lnTo>
                <a:close/>
              </a:path>
              <a:path w="55918" h="160413">
                <a:moveTo>
                  <a:pt x="21805" y="160413"/>
                </a:moveTo>
                <a:lnTo>
                  <a:pt x="0" y="160413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9499"/>
                </a:lnTo>
                <a:lnTo>
                  <a:pt x="52078" y="9499"/>
                </a:lnTo>
                <a:lnTo>
                  <a:pt x="55158" y="18135"/>
                </a:lnTo>
                <a:lnTo>
                  <a:pt x="34328" y="18135"/>
                </a:lnTo>
                <a:lnTo>
                  <a:pt x="22021" y="18567"/>
                </a:lnTo>
                <a:lnTo>
                  <a:pt x="21805" y="27635"/>
                </a:lnTo>
                <a:lnTo>
                  <a:pt x="21805" y="97370"/>
                </a:lnTo>
                <a:lnTo>
                  <a:pt x="25044" y="101041"/>
                </a:lnTo>
                <a:lnTo>
                  <a:pt x="55326" y="101041"/>
                </a:lnTo>
                <a:lnTo>
                  <a:pt x="52813" y="112052"/>
                </a:lnTo>
                <a:lnTo>
                  <a:pt x="21805" y="112052"/>
                </a:lnTo>
                <a:lnTo>
                  <a:pt x="21805" y="160413"/>
                </a:lnTo>
                <a:close/>
              </a:path>
              <a:path w="55918" h="160413">
                <a:moveTo>
                  <a:pt x="55326" y="101041"/>
                </a:moveTo>
                <a:lnTo>
                  <a:pt x="31521" y="101041"/>
                </a:lnTo>
                <a:lnTo>
                  <a:pt x="34112" y="98018"/>
                </a:lnTo>
                <a:lnTo>
                  <a:pt x="34112" y="27635"/>
                </a:lnTo>
                <a:lnTo>
                  <a:pt x="34328" y="18135"/>
                </a:lnTo>
                <a:lnTo>
                  <a:pt x="55158" y="18135"/>
                </a:lnTo>
                <a:lnTo>
                  <a:pt x="55730" y="19737"/>
                </a:lnTo>
                <a:lnTo>
                  <a:pt x="55918" y="60775"/>
                </a:lnTo>
                <a:lnTo>
                  <a:pt x="55918" y="98450"/>
                </a:lnTo>
                <a:lnTo>
                  <a:pt x="55326" y="101041"/>
                </a:lnTo>
                <a:close/>
              </a:path>
              <a:path w="55918" h="160413">
                <a:moveTo>
                  <a:pt x="31089" y="121551"/>
                </a:moveTo>
                <a:lnTo>
                  <a:pt x="21805" y="112052"/>
                </a:lnTo>
                <a:lnTo>
                  <a:pt x="52813" y="112052"/>
                </a:lnTo>
                <a:lnTo>
                  <a:pt x="42795" y="121076"/>
                </a:lnTo>
                <a:lnTo>
                  <a:pt x="31089" y="1215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bk object 246"/>
          <p:cNvSpPr/>
          <p:nvPr/>
        </p:nvSpPr>
        <p:spPr>
          <a:xfrm>
            <a:off x="7367484" y="2959103"/>
            <a:ext cx="58037" cy="119741"/>
          </a:xfrm>
          <a:custGeom>
            <a:avLst/>
            <a:gdLst/>
            <a:ahLst/>
            <a:cxnLst/>
            <a:rect l="l" t="t" r="r" b="b"/>
            <a:pathLst>
              <a:path w="58037" h="119741">
                <a:moveTo>
                  <a:pt x="54884" y="102967"/>
                </a:moveTo>
                <a:lnTo>
                  <a:pt x="36641" y="102967"/>
                </a:lnTo>
                <a:lnTo>
                  <a:pt x="37936" y="95627"/>
                </a:lnTo>
                <a:lnTo>
                  <a:pt x="37936" y="81593"/>
                </a:lnTo>
                <a:lnTo>
                  <a:pt x="31027" y="74253"/>
                </a:lnTo>
                <a:lnTo>
                  <a:pt x="24334" y="67776"/>
                </a:lnTo>
                <a:lnTo>
                  <a:pt x="15269" y="58757"/>
                </a:lnTo>
                <a:lnTo>
                  <a:pt x="7821" y="48547"/>
                </a:lnTo>
                <a:lnTo>
                  <a:pt x="3846" y="35836"/>
                </a:lnTo>
                <a:lnTo>
                  <a:pt x="3608" y="31505"/>
                </a:lnTo>
                <a:lnTo>
                  <a:pt x="5459" y="18253"/>
                </a:lnTo>
                <a:lnTo>
                  <a:pt x="12122" y="6580"/>
                </a:lnTo>
                <a:lnTo>
                  <a:pt x="25261" y="0"/>
                </a:lnTo>
                <a:lnTo>
                  <a:pt x="44353" y="3182"/>
                </a:lnTo>
                <a:lnTo>
                  <a:pt x="54105" y="12112"/>
                </a:lnTo>
                <a:lnTo>
                  <a:pt x="55792" y="17687"/>
                </a:lnTo>
                <a:lnTo>
                  <a:pt x="24766" y="17687"/>
                </a:lnTo>
                <a:lnTo>
                  <a:pt x="23903" y="25459"/>
                </a:lnTo>
                <a:lnTo>
                  <a:pt x="23903" y="31505"/>
                </a:lnTo>
                <a:lnTo>
                  <a:pt x="28482" y="42443"/>
                </a:lnTo>
                <a:lnTo>
                  <a:pt x="38066" y="52580"/>
                </a:lnTo>
                <a:lnTo>
                  <a:pt x="46837" y="61747"/>
                </a:lnTo>
                <a:lnTo>
                  <a:pt x="54163" y="72532"/>
                </a:lnTo>
                <a:lnTo>
                  <a:pt x="58037" y="85138"/>
                </a:lnTo>
                <a:lnTo>
                  <a:pt x="56361" y="99893"/>
                </a:lnTo>
                <a:lnTo>
                  <a:pt x="54884" y="102967"/>
                </a:lnTo>
                <a:close/>
              </a:path>
              <a:path w="58037" h="119741">
                <a:moveTo>
                  <a:pt x="37720" y="31505"/>
                </a:moveTo>
                <a:lnTo>
                  <a:pt x="37720" y="25891"/>
                </a:lnTo>
                <a:lnTo>
                  <a:pt x="37504" y="17687"/>
                </a:lnTo>
                <a:lnTo>
                  <a:pt x="55792" y="17687"/>
                </a:lnTo>
                <a:lnTo>
                  <a:pt x="57615" y="23710"/>
                </a:lnTo>
                <a:lnTo>
                  <a:pt x="37720" y="31505"/>
                </a:lnTo>
                <a:close/>
              </a:path>
              <a:path w="58037" h="119741">
                <a:moveTo>
                  <a:pt x="39537" y="119741"/>
                </a:moveTo>
                <a:lnTo>
                  <a:pt x="19396" y="117117"/>
                </a:lnTo>
                <a:lnTo>
                  <a:pt x="7509" y="109126"/>
                </a:lnTo>
                <a:lnTo>
                  <a:pt x="1751" y="98449"/>
                </a:lnTo>
                <a:lnTo>
                  <a:pt x="0" y="87764"/>
                </a:lnTo>
                <a:lnTo>
                  <a:pt x="20232" y="85048"/>
                </a:lnTo>
                <a:lnTo>
                  <a:pt x="20232" y="91309"/>
                </a:lnTo>
                <a:lnTo>
                  <a:pt x="21312" y="102967"/>
                </a:lnTo>
                <a:lnTo>
                  <a:pt x="54884" y="102967"/>
                </a:lnTo>
                <a:lnTo>
                  <a:pt x="50465" y="112168"/>
                </a:lnTo>
                <a:lnTo>
                  <a:pt x="39537" y="11974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bk object 247"/>
          <p:cNvSpPr/>
          <p:nvPr/>
        </p:nvSpPr>
        <p:spPr>
          <a:xfrm>
            <a:off x="7438237" y="2960382"/>
            <a:ext cx="55918" cy="119824"/>
          </a:xfrm>
          <a:custGeom>
            <a:avLst/>
            <a:gdLst/>
            <a:ahLst/>
            <a:cxnLst/>
            <a:rect l="l" t="t" r="r" b="b"/>
            <a:pathLst>
              <a:path w="55918" h="119824">
                <a:moveTo>
                  <a:pt x="23964" y="119824"/>
                </a:moveTo>
                <a:lnTo>
                  <a:pt x="16408" y="119824"/>
                </a:lnTo>
                <a:lnTo>
                  <a:pt x="4701" y="113293"/>
                </a:lnTo>
                <a:lnTo>
                  <a:pt x="155" y="99842"/>
                </a:lnTo>
                <a:lnTo>
                  <a:pt x="0" y="48361"/>
                </a:lnTo>
                <a:lnTo>
                  <a:pt x="0" y="0"/>
                </a:lnTo>
                <a:lnTo>
                  <a:pt x="21805" y="0"/>
                </a:lnTo>
                <a:lnTo>
                  <a:pt x="21805" y="98018"/>
                </a:lnTo>
                <a:lnTo>
                  <a:pt x="24396" y="98666"/>
                </a:lnTo>
                <a:lnTo>
                  <a:pt x="55918" y="98666"/>
                </a:lnTo>
                <a:lnTo>
                  <a:pt x="55918" y="108165"/>
                </a:lnTo>
                <a:lnTo>
                  <a:pt x="34112" y="108165"/>
                </a:lnTo>
                <a:lnTo>
                  <a:pt x="32385" y="109245"/>
                </a:lnTo>
                <a:lnTo>
                  <a:pt x="23964" y="119824"/>
                </a:lnTo>
                <a:close/>
              </a:path>
              <a:path w="55918" h="119824">
                <a:moveTo>
                  <a:pt x="55918" y="98666"/>
                </a:moveTo>
                <a:lnTo>
                  <a:pt x="31305" y="98666"/>
                </a:lnTo>
                <a:lnTo>
                  <a:pt x="34112" y="93052"/>
                </a:lnTo>
                <a:lnTo>
                  <a:pt x="34112" y="0"/>
                </a:lnTo>
                <a:lnTo>
                  <a:pt x="55918" y="0"/>
                </a:lnTo>
                <a:lnTo>
                  <a:pt x="55918" y="98666"/>
                </a:lnTo>
                <a:close/>
              </a:path>
              <a:path w="55918" h="119824">
                <a:moveTo>
                  <a:pt x="55918" y="118097"/>
                </a:moveTo>
                <a:lnTo>
                  <a:pt x="34112" y="118097"/>
                </a:lnTo>
                <a:lnTo>
                  <a:pt x="34112" y="108165"/>
                </a:lnTo>
                <a:lnTo>
                  <a:pt x="55918" y="108165"/>
                </a:lnTo>
                <a:lnTo>
                  <a:pt x="55918" y="11809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bk object 248"/>
          <p:cNvSpPr/>
          <p:nvPr/>
        </p:nvSpPr>
        <p:spPr>
          <a:xfrm>
            <a:off x="7511427" y="2958655"/>
            <a:ext cx="90893" cy="119824"/>
          </a:xfrm>
          <a:custGeom>
            <a:avLst/>
            <a:gdLst/>
            <a:ahLst/>
            <a:cxnLst/>
            <a:rect l="l" t="t" r="r" b="b"/>
            <a:pathLst>
              <a:path w="90893" h="119824">
                <a:moveTo>
                  <a:pt x="54150" y="11658"/>
                </a:moveTo>
                <a:lnTo>
                  <a:pt x="21805" y="11658"/>
                </a:lnTo>
                <a:lnTo>
                  <a:pt x="23533" y="10579"/>
                </a:lnTo>
                <a:lnTo>
                  <a:pt x="32385" y="0"/>
                </a:lnTo>
                <a:lnTo>
                  <a:pt x="47713" y="0"/>
                </a:lnTo>
                <a:lnTo>
                  <a:pt x="52463" y="6261"/>
                </a:lnTo>
                <a:lnTo>
                  <a:pt x="54150" y="11658"/>
                </a:lnTo>
                <a:close/>
              </a:path>
              <a:path w="90893" h="119824">
                <a:moveTo>
                  <a:pt x="88436" y="13169"/>
                </a:moveTo>
                <a:lnTo>
                  <a:pt x="54622" y="13169"/>
                </a:lnTo>
                <a:lnTo>
                  <a:pt x="58077" y="10579"/>
                </a:lnTo>
                <a:lnTo>
                  <a:pt x="66929" y="0"/>
                </a:lnTo>
                <a:lnTo>
                  <a:pt x="74485" y="0"/>
                </a:lnTo>
                <a:lnTo>
                  <a:pt x="86192" y="6531"/>
                </a:lnTo>
                <a:lnTo>
                  <a:pt x="88436" y="13169"/>
                </a:lnTo>
                <a:close/>
              </a:path>
              <a:path w="90893" h="119824">
                <a:moveTo>
                  <a:pt x="21805" y="119824"/>
                </a:moveTo>
                <a:lnTo>
                  <a:pt x="0" y="119824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11658"/>
                </a:lnTo>
                <a:lnTo>
                  <a:pt x="54150" y="11658"/>
                </a:lnTo>
                <a:lnTo>
                  <a:pt x="54622" y="13169"/>
                </a:lnTo>
                <a:lnTo>
                  <a:pt x="88436" y="13169"/>
                </a:lnTo>
                <a:lnTo>
                  <a:pt x="90738" y="19982"/>
                </a:lnTo>
                <a:lnTo>
                  <a:pt x="90743" y="21652"/>
                </a:lnTo>
                <a:lnTo>
                  <a:pt x="28719" y="21652"/>
                </a:lnTo>
                <a:lnTo>
                  <a:pt x="21813" y="26671"/>
                </a:lnTo>
                <a:lnTo>
                  <a:pt x="21806" y="71462"/>
                </a:lnTo>
                <a:lnTo>
                  <a:pt x="21805" y="119824"/>
                </a:lnTo>
                <a:close/>
              </a:path>
              <a:path w="90893" h="119824">
                <a:moveTo>
                  <a:pt x="56349" y="119824"/>
                </a:moveTo>
                <a:lnTo>
                  <a:pt x="35839" y="119824"/>
                </a:lnTo>
                <a:lnTo>
                  <a:pt x="35839" y="26339"/>
                </a:lnTo>
                <a:lnTo>
                  <a:pt x="28719" y="21652"/>
                </a:lnTo>
                <a:lnTo>
                  <a:pt x="63263" y="21652"/>
                </a:lnTo>
                <a:lnTo>
                  <a:pt x="56357" y="26671"/>
                </a:lnTo>
                <a:lnTo>
                  <a:pt x="56350" y="71462"/>
                </a:lnTo>
                <a:lnTo>
                  <a:pt x="56349" y="119824"/>
                </a:lnTo>
                <a:close/>
              </a:path>
              <a:path w="90893" h="119824">
                <a:moveTo>
                  <a:pt x="90893" y="119824"/>
                </a:moveTo>
                <a:lnTo>
                  <a:pt x="70383" y="119824"/>
                </a:lnTo>
                <a:lnTo>
                  <a:pt x="70383" y="26339"/>
                </a:lnTo>
                <a:lnTo>
                  <a:pt x="63263" y="21652"/>
                </a:lnTo>
                <a:lnTo>
                  <a:pt x="90743" y="21652"/>
                </a:lnTo>
                <a:lnTo>
                  <a:pt x="90893" y="71462"/>
                </a:lnTo>
                <a:lnTo>
                  <a:pt x="90893" y="11982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bk object 249"/>
          <p:cNvSpPr/>
          <p:nvPr/>
        </p:nvSpPr>
        <p:spPr>
          <a:xfrm>
            <a:off x="7652766" y="2919793"/>
            <a:ext cx="64770" cy="158686"/>
          </a:xfrm>
          <a:custGeom>
            <a:avLst/>
            <a:gdLst/>
            <a:ahLst/>
            <a:cxnLst/>
            <a:rect l="l" t="t" r="r" b="b"/>
            <a:pathLst>
              <a:path w="64770" h="158686">
                <a:moveTo>
                  <a:pt x="0" y="158686"/>
                </a:moveTo>
                <a:lnTo>
                  <a:pt x="0" y="0"/>
                </a:lnTo>
                <a:lnTo>
                  <a:pt x="18351" y="0"/>
                </a:lnTo>
                <a:lnTo>
                  <a:pt x="59522" y="20514"/>
                </a:lnTo>
                <a:lnTo>
                  <a:pt x="60201" y="23317"/>
                </a:lnTo>
                <a:lnTo>
                  <a:pt x="23317" y="23317"/>
                </a:lnTo>
                <a:lnTo>
                  <a:pt x="23317" y="135369"/>
                </a:lnTo>
                <a:lnTo>
                  <a:pt x="60480" y="135369"/>
                </a:lnTo>
                <a:lnTo>
                  <a:pt x="55583" y="145807"/>
                </a:lnTo>
                <a:lnTo>
                  <a:pt x="47989" y="152854"/>
                </a:lnTo>
                <a:lnTo>
                  <a:pt x="37110" y="156974"/>
                </a:lnTo>
                <a:lnTo>
                  <a:pt x="22365" y="158613"/>
                </a:lnTo>
                <a:lnTo>
                  <a:pt x="0" y="158686"/>
                </a:lnTo>
                <a:close/>
              </a:path>
              <a:path w="64770" h="158686">
                <a:moveTo>
                  <a:pt x="60480" y="135369"/>
                </a:moveTo>
                <a:lnTo>
                  <a:pt x="23317" y="135369"/>
                </a:lnTo>
                <a:lnTo>
                  <a:pt x="31929" y="134350"/>
                </a:lnTo>
                <a:lnTo>
                  <a:pt x="37071" y="129522"/>
                </a:lnTo>
                <a:lnTo>
                  <a:pt x="39633" y="118225"/>
                </a:lnTo>
                <a:lnTo>
                  <a:pt x="40505" y="97800"/>
                </a:lnTo>
                <a:lnTo>
                  <a:pt x="40402" y="67936"/>
                </a:lnTo>
                <a:lnTo>
                  <a:pt x="35140" y="27058"/>
                </a:lnTo>
                <a:lnTo>
                  <a:pt x="23317" y="23317"/>
                </a:lnTo>
                <a:lnTo>
                  <a:pt x="60201" y="23317"/>
                </a:lnTo>
                <a:lnTo>
                  <a:pt x="62744" y="33800"/>
                </a:lnTo>
                <a:lnTo>
                  <a:pt x="64296" y="51242"/>
                </a:lnTo>
                <a:lnTo>
                  <a:pt x="64757" y="73286"/>
                </a:lnTo>
                <a:lnTo>
                  <a:pt x="64770" y="79451"/>
                </a:lnTo>
                <a:lnTo>
                  <a:pt x="64487" y="102656"/>
                </a:lnTo>
                <a:lnTo>
                  <a:pt x="63250" y="121154"/>
                </a:lnTo>
                <a:lnTo>
                  <a:pt x="60480" y="13536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bk object 250"/>
          <p:cNvSpPr/>
          <p:nvPr/>
        </p:nvSpPr>
        <p:spPr>
          <a:xfrm>
            <a:off x="7731137" y="2959419"/>
            <a:ext cx="55918" cy="120145"/>
          </a:xfrm>
          <a:custGeom>
            <a:avLst/>
            <a:gdLst/>
            <a:ahLst/>
            <a:cxnLst/>
            <a:rect l="l" t="t" r="r" b="b"/>
            <a:pathLst>
              <a:path w="55918" h="120145">
                <a:moveTo>
                  <a:pt x="34557" y="120145"/>
                </a:moveTo>
                <a:lnTo>
                  <a:pt x="13412" y="115002"/>
                </a:lnTo>
                <a:lnTo>
                  <a:pt x="3339" y="103422"/>
                </a:lnTo>
                <a:lnTo>
                  <a:pt x="230" y="92731"/>
                </a:lnTo>
                <a:lnTo>
                  <a:pt x="0" y="60011"/>
                </a:lnTo>
                <a:lnTo>
                  <a:pt x="0" y="30325"/>
                </a:lnTo>
                <a:lnTo>
                  <a:pt x="727" y="23524"/>
                </a:lnTo>
                <a:lnTo>
                  <a:pt x="6053" y="9985"/>
                </a:lnTo>
                <a:lnTo>
                  <a:pt x="20697" y="0"/>
                </a:lnTo>
                <a:lnTo>
                  <a:pt x="42198" y="4924"/>
                </a:lnTo>
                <a:lnTo>
                  <a:pt x="52476" y="16177"/>
                </a:lnTo>
                <a:lnTo>
                  <a:pt x="53105" y="18234"/>
                </a:lnTo>
                <a:lnTo>
                  <a:pt x="19862" y="18234"/>
                </a:lnTo>
                <a:lnTo>
                  <a:pt x="20510" y="30325"/>
                </a:lnTo>
                <a:lnTo>
                  <a:pt x="20510" y="89697"/>
                </a:lnTo>
                <a:lnTo>
                  <a:pt x="19862" y="101572"/>
                </a:lnTo>
                <a:lnTo>
                  <a:pt x="53326" y="101572"/>
                </a:lnTo>
                <a:lnTo>
                  <a:pt x="49669" y="110469"/>
                </a:lnTo>
                <a:lnTo>
                  <a:pt x="34557" y="120145"/>
                </a:lnTo>
                <a:close/>
              </a:path>
              <a:path w="55918" h="120145">
                <a:moveTo>
                  <a:pt x="53326" y="101572"/>
                </a:moveTo>
                <a:lnTo>
                  <a:pt x="36055" y="101572"/>
                </a:lnTo>
                <a:lnTo>
                  <a:pt x="35407" y="89697"/>
                </a:lnTo>
                <a:lnTo>
                  <a:pt x="35407" y="30325"/>
                </a:lnTo>
                <a:lnTo>
                  <a:pt x="36055" y="18234"/>
                </a:lnTo>
                <a:lnTo>
                  <a:pt x="53105" y="18234"/>
                </a:lnTo>
                <a:lnTo>
                  <a:pt x="55673" y="26636"/>
                </a:lnTo>
                <a:lnTo>
                  <a:pt x="55918" y="29677"/>
                </a:lnTo>
                <a:lnTo>
                  <a:pt x="55918" y="90345"/>
                </a:lnTo>
                <a:lnTo>
                  <a:pt x="55167" y="97096"/>
                </a:lnTo>
                <a:lnTo>
                  <a:pt x="53326" y="101572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" name="bk object 251"/>
          <p:cNvSpPr/>
          <p:nvPr/>
        </p:nvSpPr>
        <p:spPr>
          <a:xfrm>
            <a:off x="7812855" y="2919793"/>
            <a:ext cx="0" cy="158686"/>
          </a:xfrm>
          <a:custGeom>
            <a:avLst/>
            <a:gdLst/>
            <a:ahLst/>
            <a:cxnLst/>
            <a:rect l="l" t="t" r="r" b="b"/>
            <a:pathLst>
              <a:path w="0" h="158686">
                <a:moveTo>
                  <a:pt x="0" y="158686"/>
                </a:moveTo>
                <a:lnTo>
                  <a:pt x="0" y="0"/>
                </a:lnTo>
              </a:path>
            </a:pathLst>
          </a:custGeom>
          <a:ln w="23075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" name="bk object 252"/>
          <p:cNvSpPr/>
          <p:nvPr/>
        </p:nvSpPr>
        <p:spPr>
          <a:xfrm>
            <a:off x="7838655" y="2959419"/>
            <a:ext cx="55918" cy="120145"/>
          </a:xfrm>
          <a:custGeom>
            <a:avLst/>
            <a:gdLst/>
            <a:ahLst/>
            <a:cxnLst/>
            <a:rect l="l" t="t" r="r" b="b"/>
            <a:pathLst>
              <a:path w="55918" h="120145">
                <a:moveTo>
                  <a:pt x="34557" y="120145"/>
                </a:moveTo>
                <a:lnTo>
                  <a:pt x="13412" y="115002"/>
                </a:lnTo>
                <a:lnTo>
                  <a:pt x="3339" y="103422"/>
                </a:lnTo>
                <a:lnTo>
                  <a:pt x="230" y="92731"/>
                </a:lnTo>
                <a:lnTo>
                  <a:pt x="0" y="60011"/>
                </a:lnTo>
                <a:lnTo>
                  <a:pt x="0" y="30325"/>
                </a:lnTo>
                <a:lnTo>
                  <a:pt x="727" y="23524"/>
                </a:lnTo>
                <a:lnTo>
                  <a:pt x="6053" y="9985"/>
                </a:lnTo>
                <a:lnTo>
                  <a:pt x="20697" y="0"/>
                </a:lnTo>
                <a:lnTo>
                  <a:pt x="42198" y="4924"/>
                </a:lnTo>
                <a:lnTo>
                  <a:pt x="52476" y="16177"/>
                </a:lnTo>
                <a:lnTo>
                  <a:pt x="53105" y="18234"/>
                </a:lnTo>
                <a:lnTo>
                  <a:pt x="19862" y="18234"/>
                </a:lnTo>
                <a:lnTo>
                  <a:pt x="20510" y="30325"/>
                </a:lnTo>
                <a:lnTo>
                  <a:pt x="20510" y="89697"/>
                </a:lnTo>
                <a:lnTo>
                  <a:pt x="19862" y="101572"/>
                </a:lnTo>
                <a:lnTo>
                  <a:pt x="53326" y="101572"/>
                </a:lnTo>
                <a:lnTo>
                  <a:pt x="49669" y="110469"/>
                </a:lnTo>
                <a:lnTo>
                  <a:pt x="34557" y="120145"/>
                </a:lnTo>
                <a:close/>
              </a:path>
              <a:path w="55918" h="120145">
                <a:moveTo>
                  <a:pt x="53326" y="101572"/>
                </a:moveTo>
                <a:lnTo>
                  <a:pt x="36055" y="101572"/>
                </a:lnTo>
                <a:lnTo>
                  <a:pt x="35407" y="89697"/>
                </a:lnTo>
                <a:lnTo>
                  <a:pt x="35407" y="30325"/>
                </a:lnTo>
                <a:lnTo>
                  <a:pt x="36055" y="18234"/>
                </a:lnTo>
                <a:lnTo>
                  <a:pt x="53105" y="18234"/>
                </a:lnTo>
                <a:lnTo>
                  <a:pt x="55673" y="26636"/>
                </a:lnTo>
                <a:lnTo>
                  <a:pt x="55918" y="29677"/>
                </a:lnTo>
                <a:lnTo>
                  <a:pt x="55918" y="90345"/>
                </a:lnTo>
                <a:lnTo>
                  <a:pt x="55167" y="97096"/>
                </a:lnTo>
                <a:lnTo>
                  <a:pt x="53326" y="101572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" name="bk object 253"/>
          <p:cNvSpPr/>
          <p:nvPr/>
        </p:nvSpPr>
        <p:spPr>
          <a:xfrm>
            <a:off x="7909471" y="2958655"/>
            <a:ext cx="43611" cy="119824"/>
          </a:xfrm>
          <a:custGeom>
            <a:avLst/>
            <a:gdLst/>
            <a:ahLst/>
            <a:cxnLst/>
            <a:rect l="l" t="t" r="r" b="b"/>
            <a:pathLst>
              <a:path w="43611" h="119824">
                <a:moveTo>
                  <a:pt x="43611" y="14897"/>
                </a:moveTo>
                <a:lnTo>
                  <a:pt x="21805" y="14897"/>
                </a:lnTo>
                <a:lnTo>
                  <a:pt x="26582" y="6700"/>
                </a:lnTo>
                <a:lnTo>
                  <a:pt x="41827" y="50"/>
                </a:lnTo>
                <a:lnTo>
                  <a:pt x="43611" y="0"/>
                </a:lnTo>
                <a:lnTo>
                  <a:pt x="43611" y="14897"/>
                </a:lnTo>
                <a:close/>
              </a:path>
              <a:path w="43611" h="119824">
                <a:moveTo>
                  <a:pt x="21805" y="119824"/>
                </a:moveTo>
                <a:lnTo>
                  <a:pt x="0" y="119824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14897"/>
                </a:lnTo>
                <a:lnTo>
                  <a:pt x="43611" y="14897"/>
                </a:lnTo>
                <a:lnTo>
                  <a:pt x="43611" y="20942"/>
                </a:lnTo>
                <a:lnTo>
                  <a:pt x="33464" y="20942"/>
                </a:lnTo>
                <a:lnTo>
                  <a:pt x="26555" y="26987"/>
                </a:lnTo>
                <a:lnTo>
                  <a:pt x="22669" y="30441"/>
                </a:lnTo>
                <a:lnTo>
                  <a:pt x="21805" y="34112"/>
                </a:lnTo>
                <a:lnTo>
                  <a:pt x="21805" y="119824"/>
                </a:lnTo>
                <a:close/>
              </a:path>
              <a:path w="43611" h="119824">
                <a:moveTo>
                  <a:pt x="43611" y="24180"/>
                </a:moveTo>
                <a:lnTo>
                  <a:pt x="33464" y="20942"/>
                </a:lnTo>
                <a:lnTo>
                  <a:pt x="43611" y="20942"/>
                </a:lnTo>
                <a:lnTo>
                  <a:pt x="43611" y="241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" name="bk object 254"/>
          <p:cNvSpPr/>
          <p:nvPr/>
        </p:nvSpPr>
        <p:spPr>
          <a:xfrm>
            <a:off x="7991402" y="2918197"/>
            <a:ext cx="65665" cy="161624"/>
          </a:xfrm>
          <a:custGeom>
            <a:avLst/>
            <a:gdLst/>
            <a:ahLst/>
            <a:cxnLst/>
            <a:rect l="l" t="t" r="r" b="b"/>
            <a:pathLst>
              <a:path w="65665" h="161624">
                <a:moveTo>
                  <a:pt x="62319" y="140635"/>
                </a:moveTo>
                <a:lnTo>
                  <a:pt x="40318" y="140635"/>
                </a:lnTo>
                <a:lnTo>
                  <a:pt x="42909" y="133078"/>
                </a:lnTo>
                <a:lnTo>
                  <a:pt x="42909" y="123147"/>
                </a:lnTo>
                <a:lnTo>
                  <a:pt x="40949" y="112631"/>
                </a:lnTo>
                <a:lnTo>
                  <a:pt x="35838" y="101587"/>
                </a:lnTo>
                <a:lnTo>
                  <a:pt x="28723" y="90137"/>
                </a:lnTo>
                <a:lnTo>
                  <a:pt x="20756" y="78402"/>
                </a:lnTo>
                <a:lnTo>
                  <a:pt x="13085" y="66500"/>
                </a:lnTo>
                <a:lnTo>
                  <a:pt x="6861" y="54554"/>
                </a:lnTo>
                <a:lnTo>
                  <a:pt x="3233" y="42683"/>
                </a:lnTo>
                <a:lnTo>
                  <a:pt x="4495" y="26952"/>
                </a:lnTo>
                <a:lnTo>
                  <a:pt x="9238" y="13733"/>
                </a:lnTo>
                <a:lnTo>
                  <a:pt x="17853" y="4319"/>
                </a:lnTo>
                <a:lnTo>
                  <a:pt x="30732" y="0"/>
                </a:lnTo>
                <a:lnTo>
                  <a:pt x="47768" y="3079"/>
                </a:lnTo>
                <a:lnTo>
                  <a:pt x="58261" y="11824"/>
                </a:lnTo>
                <a:lnTo>
                  <a:pt x="62522" y="21242"/>
                </a:lnTo>
                <a:lnTo>
                  <a:pt x="27580" y="21242"/>
                </a:lnTo>
                <a:lnTo>
                  <a:pt x="25637" y="27935"/>
                </a:lnTo>
                <a:lnTo>
                  <a:pt x="25637" y="37003"/>
                </a:lnTo>
                <a:lnTo>
                  <a:pt x="27635" y="47719"/>
                </a:lnTo>
                <a:lnTo>
                  <a:pt x="32839" y="58824"/>
                </a:lnTo>
                <a:lnTo>
                  <a:pt x="40064" y="70235"/>
                </a:lnTo>
                <a:lnTo>
                  <a:pt x="48122" y="81871"/>
                </a:lnTo>
                <a:lnTo>
                  <a:pt x="55829" y="93647"/>
                </a:lnTo>
                <a:lnTo>
                  <a:pt x="61998" y="105480"/>
                </a:lnTo>
                <a:lnTo>
                  <a:pt x="65444" y="117289"/>
                </a:lnTo>
                <a:lnTo>
                  <a:pt x="64405" y="133853"/>
                </a:lnTo>
                <a:lnTo>
                  <a:pt x="62319" y="140635"/>
                </a:lnTo>
                <a:close/>
              </a:path>
              <a:path w="65665" h="161624">
                <a:moveTo>
                  <a:pt x="42909" y="44128"/>
                </a:moveTo>
                <a:lnTo>
                  <a:pt x="42909" y="33548"/>
                </a:lnTo>
                <a:lnTo>
                  <a:pt x="41397" y="21242"/>
                </a:lnTo>
                <a:lnTo>
                  <a:pt x="62522" y="21242"/>
                </a:lnTo>
                <a:lnTo>
                  <a:pt x="63724" y="23899"/>
                </a:lnTo>
                <a:lnTo>
                  <a:pt x="65665" y="36972"/>
                </a:lnTo>
                <a:lnTo>
                  <a:pt x="42909" y="44128"/>
                </a:lnTo>
                <a:close/>
              </a:path>
              <a:path w="65665" h="161624">
                <a:moveTo>
                  <a:pt x="39401" y="161624"/>
                </a:moveTo>
                <a:lnTo>
                  <a:pt x="20916" y="159094"/>
                </a:lnTo>
                <a:lnTo>
                  <a:pt x="9191" y="151816"/>
                </a:lnTo>
                <a:lnTo>
                  <a:pt x="2720" y="140970"/>
                </a:lnTo>
                <a:lnTo>
                  <a:pt x="0" y="127740"/>
                </a:lnTo>
                <a:lnTo>
                  <a:pt x="22398" y="113647"/>
                </a:lnTo>
                <a:lnTo>
                  <a:pt x="23725" y="130035"/>
                </a:lnTo>
                <a:lnTo>
                  <a:pt x="30064" y="139980"/>
                </a:lnTo>
                <a:lnTo>
                  <a:pt x="40318" y="140635"/>
                </a:lnTo>
                <a:lnTo>
                  <a:pt x="62319" y="140635"/>
                </a:lnTo>
                <a:lnTo>
                  <a:pt x="60263" y="147323"/>
                </a:lnTo>
                <a:lnTo>
                  <a:pt x="52200" y="156860"/>
                </a:lnTo>
                <a:lnTo>
                  <a:pt x="39401" y="16162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" name="bk object 255"/>
          <p:cNvSpPr/>
          <p:nvPr/>
        </p:nvSpPr>
        <p:spPr>
          <a:xfrm>
            <a:off x="8080622" y="2908890"/>
            <a:ext cx="0" cy="169589"/>
          </a:xfrm>
          <a:custGeom>
            <a:avLst/>
            <a:gdLst/>
            <a:ahLst/>
            <a:cxnLst/>
            <a:rect l="l" t="t" r="r" b="b"/>
            <a:pathLst>
              <a:path w="0" h="169589">
                <a:moveTo>
                  <a:pt x="0" y="169589"/>
                </a:moveTo>
                <a:lnTo>
                  <a:pt x="0" y="0"/>
                </a:lnTo>
              </a:path>
            </a:pathLst>
          </a:custGeom>
          <a:ln w="23075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" name="bk object 256"/>
          <p:cNvSpPr/>
          <p:nvPr/>
        </p:nvSpPr>
        <p:spPr>
          <a:xfrm>
            <a:off x="8101456" y="2931236"/>
            <a:ext cx="47713" cy="148971"/>
          </a:xfrm>
          <a:custGeom>
            <a:avLst/>
            <a:gdLst/>
            <a:ahLst/>
            <a:cxnLst/>
            <a:rect l="l" t="t" r="r" b="b"/>
            <a:pathLst>
              <a:path w="47713" h="148971">
                <a:moveTo>
                  <a:pt x="32816" y="29146"/>
                </a:moveTo>
                <a:lnTo>
                  <a:pt x="11010" y="29146"/>
                </a:lnTo>
                <a:lnTo>
                  <a:pt x="11010" y="0"/>
                </a:lnTo>
                <a:lnTo>
                  <a:pt x="32816" y="0"/>
                </a:lnTo>
                <a:lnTo>
                  <a:pt x="32816" y="29146"/>
                </a:lnTo>
                <a:close/>
              </a:path>
              <a:path w="47713" h="148971">
                <a:moveTo>
                  <a:pt x="47713" y="48793"/>
                </a:moveTo>
                <a:lnTo>
                  <a:pt x="0" y="48793"/>
                </a:lnTo>
                <a:lnTo>
                  <a:pt x="0" y="29146"/>
                </a:lnTo>
                <a:lnTo>
                  <a:pt x="47713" y="29146"/>
                </a:lnTo>
                <a:lnTo>
                  <a:pt x="47713" y="48793"/>
                </a:lnTo>
                <a:close/>
              </a:path>
              <a:path w="47713" h="148971">
                <a:moveTo>
                  <a:pt x="42964" y="148971"/>
                </a:moveTo>
                <a:lnTo>
                  <a:pt x="36055" y="148971"/>
                </a:lnTo>
                <a:lnTo>
                  <a:pt x="20736" y="144038"/>
                </a:lnTo>
                <a:lnTo>
                  <a:pt x="13434" y="132245"/>
                </a:lnTo>
                <a:lnTo>
                  <a:pt x="11179" y="118103"/>
                </a:lnTo>
                <a:lnTo>
                  <a:pt x="11010" y="79019"/>
                </a:lnTo>
                <a:lnTo>
                  <a:pt x="11010" y="48793"/>
                </a:lnTo>
                <a:lnTo>
                  <a:pt x="32816" y="48793"/>
                </a:lnTo>
                <a:lnTo>
                  <a:pt x="32816" y="126949"/>
                </a:lnTo>
                <a:lnTo>
                  <a:pt x="47713" y="126949"/>
                </a:lnTo>
                <a:lnTo>
                  <a:pt x="47713" y="147459"/>
                </a:lnTo>
                <a:lnTo>
                  <a:pt x="42964" y="148971"/>
                </a:lnTo>
                <a:close/>
              </a:path>
              <a:path w="47713" h="148971">
                <a:moveTo>
                  <a:pt x="47713" y="126949"/>
                </a:moveTo>
                <a:lnTo>
                  <a:pt x="43395" y="126949"/>
                </a:lnTo>
                <a:lnTo>
                  <a:pt x="47713" y="126085"/>
                </a:lnTo>
                <a:lnTo>
                  <a:pt x="47713" y="12694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" name="bk object 257"/>
          <p:cNvSpPr/>
          <p:nvPr/>
        </p:nvSpPr>
        <p:spPr>
          <a:xfrm>
            <a:off x="8188579" y="2919793"/>
            <a:ext cx="76428" cy="158686"/>
          </a:xfrm>
          <a:custGeom>
            <a:avLst/>
            <a:gdLst/>
            <a:ahLst/>
            <a:cxnLst/>
            <a:rect l="l" t="t" r="r" b="b"/>
            <a:pathLst>
              <a:path w="76428" h="158686">
                <a:moveTo>
                  <a:pt x="22669" y="158686"/>
                </a:moveTo>
                <a:lnTo>
                  <a:pt x="0" y="158686"/>
                </a:lnTo>
                <a:lnTo>
                  <a:pt x="23964" y="0"/>
                </a:lnTo>
                <a:lnTo>
                  <a:pt x="52463" y="0"/>
                </a:lnTo>
                <a:lnTo>
                  <a:pt x="59571" y="47066"/>
                </a:lnTo>
                <a:lnTo>
                  <a:pt x="36487" y="47066"/>
                </a:lnTo>
                <a:lnTo>
                  <a:pt x="37566" y="50304"/>
                </a:lnTo>
                <a:lnTo>
                  <a:pt x="36918" y="51600"/>
                </a:lnTo>
                <a:lnTo>
                  <a:pt x="30226" y="101688"/>
                </a:lnTo>
                <a:lnTo>
                  <a:pt x="67820" y="101688"/>
                </a:lnTo>
                <a:lnTo>
                  <a:pt x="71537" y="126301"/>
                </a:lnTo>
                <a:lnTo>
                  <a:pt x="26987" y="126301"/>
                </a:lnTo>
                <a:lnTo>
                  <a:pt x="22669" y="158686"/>
                </a:lnTo>
                <a:close/>
              </a:path>
              <a:path w="76428" h="158686">
                <a:moveTo>
                  <a:pt x="67820" y="101688"/>
                </a:moveTo>
                <a:lnTo>
                  <a:pt x="46202" y="101688"/>
                </a:lnTo>
                <a:lnTo>
                  <a:pt x="44545" y="89056"/>
                </a:lnTo>
                <a:lnTo>
                  <a:pt x="42871" y="76440"/>
                </a:lnTo>
                <a:lnTo>
                  <a:pt x="41165" y="63856"/>
                </a:lnTo>
                <a:lnTo>
                  <a:pt x="39411" y="51321"/>
                </a:lnTo>
                <a:lnTo>
                  <a:pt x="36487" y="47066"/>
                </a:lnTo>
                <a:lnTo>
                  <a:pt x="59571" y="47066"/>
                </a:lnTo>
                <a:lnTo>
                  <a:pt x="67820" y="101688"/>
                </a:lnTo>
                <a:close/>
              </a:path>
              <a:path w="76428" h="158686">
                <a:moveTo>
                  <a:pt x="76428" y="158686"/>
                </a:moveTo>
                <a:lnTo>
                  <a:pt x="53759" y="158686"/>
                </a:lnTo>
                <a:lnTo>
                  <a:pt x="49441" y="126301"/>
                </a:lnTo>
                <a:lnTo>
                  <a:pt x="71537" y="126301"/>
                </a:lnTo>
                <a:lnTo>
                  <a:pt x="76428" y="158686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" name="bk object 258"/>
          <p:cNvSpPr/>
          <p:nvPr/>
        </p:nvSpPr>
        <p:spPr>
          <a:xfrm>
            <a:off x="8275802" y="2958655"/>
            <a:ext cx="90893" cy="119824"/>
          </a:xfrm>
          <a:custGeom>
            <a:avLst/>
            <a:gdLst/>
            <a:ahLst/>
            <a:cxnLst/>
            <a:rect l="l" t="t" r="r" b="b"/>
            <a:pathLst>
              <a:path w="90893" h="119824">
                <a:moveTo>
                  <a:pt x="54150" y="11658"/>
                </a:moveTo>
                <a:lnTo>
                  <a:pt x="21805" y="11658"/>
                </a:lnTo>
                <a:lnTo>
                  <a:pt x="23533" y="10579"/>
                </a:lnTo>
                <a:lnTo>
                  <a:pt x="32385" y="0"/>
                </a:lnTo>
                <a:lnTo>
                  <a:pt x="47713" y="0"/>
                </a:lnTo>
                <a:lnTo>
                  <a:pt x="52463" y="6261"/>
                </a:lnTo>
                <a:lnTo>
                  <a:pt x="54150" y="11658"/>
                </a:lnTo>
                <a:close/>
              </a:path>
              <a:path w="90893" h="119824">
                <a:moveTo>
                  <a:pt x="88436" y="13169"/>
                </a:moveTo>
                <a:lnTo>
                  <a:pt x="54622" y="13169"/>
                </a:lnTo>
                <a:lnTo>
                  <a:pt x="58077" y="10579"/>
                </a:lnTo>
                <a:lnTo>
                  <a:pt x="66929" y="0"/>
                </a:lnTo>
                <a:lnTo>
                  <a:pt x="74485" y="0"/>
                </a:lnTo>
                <a:lnTo>
                  <a:pt x="86192" y="6531"/>
                </a:lnTo>
                <a:lnTo>
                  <a:pt x="88436" y="13169"/>
                </a:lnTo>
                <a:close/>
              </a:path>
              <a:path w="90893" h="119824">
                <a:moveTo>
                  <a:pt x="21805" y="119824"/>
                </a:moveTo>
                <a:lnTo>
                  <a:pt x="0" y="119824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11658"/>
                </a:lnTo>
                <a:lnTo>
                  <a:pt x="54150" y="11658"/>
                </a:lnTo>
                <a:lnTo>
                  <a:pt x="54622" y="13169"/>
                </a:lnTo>
                <a:lnTo>
                  <a:pt x="88436" y="13169"/>
                </a:lnTo>
                <a:lnTo>
                  <a:pt x="90738" y="19982"/>
                </a:lnTo>
                <a:lnTo>
                  <a:pt x="90743" y="21652"/>
                </a:lnTo>
                <a:lnTo>
                  <a:pt x="28719" y="21652"/>
                </a:lnTo>
                <a:lnTo>
                  <a:pt x="21813" y="26671"/>
                </a:lnTo>
                <a:lnTo>
                  <a:pt x="21806" y="71462"/>
                </a:lnTo>
                <a:lnTo>
                  <a:pt x="21805" y="119824"/>
                </a:lnTo>
                <a:close/>
              </a:path>
              <a:path w="90893" h="119824">
                <a:moveTo>
                  <a:pt x="56349" y="119824"/>
                </a:moveTo>
                <a:lnTo>
                  <a:pt x="35839" y="119824"/>
                </a:lnTo>
                <a:lnTo>
                  <a:pt x="35839" y="26339"/>
                </a:lnTo>
                <a:lnTo>
                  <a:pt x="28719" y="21652"/>
                </a:lnTo>
                <a:lnTo>
                  <a:pt x="63263" y="21652"/>
                </a:lnTo>
                <a:lnTo>
                  <a:pt x="56357" y="26671"/>
                </a:lnTo>
                <a:lnTo>
                  <a:pt x="56350" y="71462"/>
                </a:lnTo>
                <a:lnTo>
                  <a:pt x="56349" y="119824"/>
                </a:lnTo>
                <a:close/>
              </a:path>
              <a:path w="90893" h="119824">
                <a:moveTo>
                  <a:pt x="90893" y="119824"/>
                </a:moveTo>
                <a:lnTo>
                  <a:pt x="70383" y="119824"/>
                </a:lnTo>
                <a:lnTo>
                  <a:pt x="70383" y="26339"/>
                </a:lnTo>
                <a:lnTo>
                  <a:pt x="63263" y="21652"/>
                </a:lnTo>
                <a:lnTo>
                  <a:pt x="90743" y="21652"/>
                </a:lnTo>
                <a:lnTo>
                  <a:pt x="90893" y="71462"/>
                </a:lnTo>
                <a:lnTo>
                  <a:pt x="90893" y="11982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" name="bk object 259"/>
          <p:cNvSpPr/>
          <p:nvPr/>
        </p:nvSpPr>
        <p:spPr>
          <a:xfrm>
            <a:off x="8381809" y="2959419"/>
            <a:ext cx="56349" cy="120191"/>
          </a:xfrm>
          <a:custGeom>
            <a:avLst/>
            <a:gdLst/>
            <a:ahLst/>
            <a:cxnLst/>
            <a:rect l="l" t="t" r="r" b="b"/>
            <a:pathLst>
              <a:path w="56349" h="120191">
                <a:moveTo>
                  <a:pt x="34547" y="120191"/>
                </a:moveTo>
                <a:lnTo>
                  <a:pt x="13388" y="114947"/>
                </a:lnTo>
                <a:lnTo>
                  <a:pt x="3322" y="103238"/>
                </a:lnTo>
                <a:lnTo>
                  <a:pt x="226" y="92555"/>
                </a:lnTo>
                <a:lnTo>
                  <a:pt x="0" y="60011"/>
                </a:lnTo>
                <a:lnTo>
                  <a:pt x="0" y="30325"/>
                </a:lnTo>
                <a:lnTo>
                  <a:pt x="821" y="23524"/>
                </a:lnTo>
                <a:lnTo>
                  <a:pt x="6336" y="9985"/>
                </a:lnTo>
                <a:lnTo>
                  <a:pt x="21118" y="0"/>
                </a:lnTo>
                <a:lnTo>
                  <a:pt x="42623" y="4922"/>
                </a:lnTo>
                <a:lnTo>
                  <a:pt x="52904" y="16173"/>
                </a:lnTo>
                <a:lnTo>
                  <a:pt x="53535" y="18234"/>
                </a:lnTo>
                <a:lnTo>
                  <a:pt x="20294" y="18234"/>
                </a:lnTo>
                <a:lnTo>
                  <a:pt x="20294" y="46949"/>
                </a:lnTo>
                <a:lnTo>
                  <a:pt x="56349" y="46949"/>
                </a:lnTo>
                <a:lnTo>
                  <a:pt x="56349" y="64005"/>
                </a:lnTo>
                <a:lnTo>
                  <a:pt x="20294" y="64005"/>
                </a:lnTo>
                <a:lnTo>
                  <a:pt x="20294" y="101572"/>
                </a:lnTo>
                <a:lnTo>
                  <a:pt x="53675" y="101572"/>
                </a:lnTo>
                <a:lnTo>
                  <a:pt x="49890" y="110563"/>
                </a:lnTo>
                <a:lnTo>
                  <a:pt x="34547" y="120191"/>
                </a:lnTo>
                <a:close/>
              </a:path>
              <a:path w="56349" h="120191">
                <a:moveTo>
                  <a:pt x="56349" y="46949"/>
                </a:moveTo>
                <a:lnTo>
                  <a:pt x="36055" y="46949"/>
                </a:lnTo>
                <a:lnTo>
                  <a:pt x="36055" y="30325"/>
                </a:lnTo>
                <a:lnTo>
                  <a:pt x="36487" y="18234"/>
                </a:lnTo>
                <a:lnTo>
                  <a:pt x="53535" y="18234"/>
                </a:lnTo>
                <a:lnTo>
                  <a:pt x="56104" y="26632"/>
                </a:lnTo>
                <a:lnTo>
                  <a:pt x="56349" y="46841"/>
                </a:lnTo>
                <a:close/>
              </a:path>
              <a:path w="56349" h="120191">
                <a:moveTo>
                  <a:pt x="53675" y="101572"/>
                </a:moveTo>
                <a:lnTo>
                  <a:pt x="36487" y="101572"/>
                </a:lnTo>
                <a:lnTo>
                  <a:pt x="36055" y="89697"/>
                </a:lnTo>
                <a:lnTo>
                  <a:pt x="36055" y="76743"/>
                </a:lnTo>
                <a:lnTo>
                  <a:pt x="56349" y="76743"/>
                </a:lnTo>
                <a:lnTo>
                  <a:pt x="56349" y="90345"/>
                </a:lnTo>
                <a:lnTo>
                  <a:pt x="55542" y="97138"/>
                </a:lnTo>
                <a:lnTo>
                  <a:pt x="53675" y="101572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" name="bk object 260"/>
          <p:cNvSpPr/>
          <p:nvPr/>
        </p:nvSpPr>
        <p:spPr>
          <a:xfrm>
            <a:off x="8445500" y="2931236"/>
            <a:ext cx="47713" cy="148971"/>
          </a:xfrm>
          <a:custGeom>
            <a:avLst/>
            <a:gdLst/>
            <a:ahLst/>
            <a:cxnLst/>
            <a:rect l="l" t="t" r="r" b="b"/>
            <a:pathLst>
              <a:path w="47713" h="148971">
                <a:moveTo>
                  <a:pt x="32816" y="29146"/>
                </a:moveTo>
                <a:lnTo>
                  <a:pt x="11010" y="29146"/>
                </a:lnTo>
                <a:lnTo>
                  <a:pt x="11010" y="0"/>
                </a:lnTo>
                <a:lnTo>
                  <a:pt x="32816" y="0"/>
                </a:lnTo>
                <a:lnTo>
                  <a:pt x="32816" y="29146"/>
                </a:lnTo>
                <a:close/>
              </a:path>
              <a:path w="47713" h="148971">
                <a:moveTo>
                  <a:pt x="47713" y="48793"/>
                </a:moveTo>
                <a:lnTo>
                  <a:pt x="0" y="48793"/>
                </a:lnTo>
                <a:lnTo>
                  <a:pt x="0" y="29146"/>
                </a:lnTo>
                <a:lnTo>
                  <a:pt x="47713" y="29146"/>
                </a:lnTo>
                <a:lnTo>
                  <a:pt x="47713" y="48793"/>
                </a:lnTo>
                <a:close/>
              </a:path>
              <a:path w="47713" h="148971">
                <a:moveTo>
                  <a:pt x="42964" y="148971"/>
                </a:moveTo>
                <a:lnTo>
                  <a:pt x="36055" y="148971"/>
                </a:lnTo>
                <a:lnTo>
                  <a:pt x="20736" y="144038"/>
                </a:lnTo>
                <a:lnTo>
                  <a:pt x="13434" y="132245"/>
                </a:lnTo>
                <a:lnTo>
                  <a:pt x="11179" y="118103"/>
                </a:lnTo>
                <a:lnTo>
                  <a:pt x="11010" y="79019"/>
                </a:lnTo>
                <a:lnTo>
                  <a:pt x="11010" y="48793"/>
                </a:lnTo>
                <a:lnTo>
                  <a:pt x="32816" y="48793"/>
                </a:lnTo>
                <a:lnTo>
                  <a:pt x="32816" y="126949"/>
                </a:lnTo>
                <a:lnTo>
                  <a:pt x="47713" y="126949"/>
                </a:lnTo>
                <a:lnTo>
                  <a:pt x="47713" y="147459"/>
                </a:lnTo>
                <a:lnTo>
                  <a:pt x="42964" y="148971"/>
                </a:lnTo>
                <a:close/>
              </a:path>
              <a:path w="47713" h="148971">
                <a:moveTo>
                  <a:pt x="47713" y="126949"/>
                </a:moveTo>
                <a:lnTo>
                  <a:pt x="43395" y="126949"/>
                </a:lnTo>
                <a:lnTo>
                  <a:pt x="47713" y="126085"/>
                </a:lnTo>
                <a:lnTo>
                  <a:pt x="47713" y="12694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" name="bk object 261"/>
          <p:cNvSpPr/>
          <p:nvPr/>
        </p:nvSpPr>
        <p:spPr>
          <a:xfrm>
            <a:off x="6858000" y="3200400"/>
            <a:ext cx="2971800" cy="2057400"/>
          </a:xfrm>
          <a:custGeom>
            <a:avLst/>
            <a:gdLst/>
            <a:ahLst/>
            <a:cxnLst/>
            <a:rect l="l" t="t" r="r" b="b"/>
            <a:pathLst>
              <a:path w="2971800" h="2057400">
                <a:moveTo>
                  <a:pt x="0" y="0"/>
                </a:moveTo>
                <a:lnTo>
                  <a:pt x="2971800" y="0"/>
                </a:lnTo>
                <a:lnTo>
                  <a:pt x="2971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" name="bk object 262"/>
          <p:cNvSpPr/>
          <p:nvPr/>
        </p:nvSpPr>
        <p:spPr>
          <a:xfrm>
            <a:off x="6863715" y="3219894"/>
            <a:ext cx="2698305" cy="1209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" name="bk object 263"/>
          <p:cNvSpPr/>
          <p:nvPr/>
        </p:nvSpPr>
        <p:spPr>
          <a:xfrm>
            <a:off x="6864613" y="3477450"/>
            <a:ext cx="2676578" cy="116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" name="bk object 264"/>
          <p:cNvSpPr/>
          <p:nvPr/>
        </p:nvSpPr>
        <p:spPr>
          <a:xfrm>
            <a:off x="6868858" y="3731450"/>
            <a:ext cx="2566669" cy="116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" name="bk object 265"/>
          <p:cNvSpPr/>
          <p:nvPr/>
        </p:nvSpPr>
        <p:spPr>
          <a:xfrm>
            <a:off x="6859079" y="3985069"/>
            <a:ext cx="2880359" cy="1163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" name="bk object 266"/>
          <p:cNvSpPr/>
          <p:nvPr/>
        </p:nvSpPr>
        <p:spPr>
          <a:xfrm>
            <a:off x="6864613" y="4239077"/>
            <a:ext cx="2949899" cy="1164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" name="bk object 267"/>
          <p:cNvSpPr/>
          <p:nvPr/>
        </p:nvSpPr>
        <p:spPr>
          <a:xfrm>
            <a:off x="6863579" y="451827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" name="bk object 268"/>
          <p:cNvSpPr/>
          <p:nvPr/>
        </p:nvSpPr>
        <p:spPr>
          <a:xfrm>
            <a:off x="6916442" y="4518914"/>
            <a:ext cx="48381" cy="65531"/>
          </a:xfrm>
          <a:custGeom>
            <a:avLst/>
            <a:gdLst/>
            <a:ahLst/>
            <a:cxnLst/>
            <a:rect l="l" t="t" r="r" b="b"/>
            <a:pathLst>
              <a:path w="48381" h="65531">
                <a:moveTo>
                  <a:pt x="6962" y="13334"/>
                </a:moveTo>
                <a:lnTo>
                  <a:pt x="3787" y="5714"/>
                </a:lnTo>
                <a:lnTo>
                  <a:pt x="9883" y="1904"/>
                </a:lnTo>
                <a:lnTo>
                  <a:pt x="18773" y="0"/>
                </a:lnTo>
                <a:lnTo>
                  <a:pt x="28425" y="0"/>
                </a:lnTo>
                <a:lnTo>
                  <a:pt x="42590" y="3875"/>
                </a:lnTo>
                <a:lnTo>
                  <a:pt x="45261" y="9323"/>
                </a:lnTo>
                <a:lnTo>
                  <a:pt x="31465" y="9323"/>
                </a:lnTo>
                <a:lnTo>
                  <a:pt x="18519" y="9397"/>
                </a:lnTo>
                <a:lnTo>
                  <a:pt x="11788" y="10667"/>
                </a:lnTo>
                <a:lnTo>
                  <a:pt x="6962" y="13334"/>
                </a:lnTo>
                <a:close/>
              </a:path>
              <a:path w="48381" h="65531">
                <a:moveTo>
                  <a:pt x="28679" y="65531"/>
                </a:moveTo>
                <a:lnTo>
                  <a:pt x="19027" y="65531"/>
                </a:lnTo>
                <a:lnTo>
                  <a:pt x="5488" y="61136"/>
                </a:lnTo>
                <a:lnTo>
                  <a:pt x="0" y="48582"/>
                </a:lnTo>
                <a:lnTo>
                  <a:pt x="4315" y="35728"/>
                </a:lnTo>
                <a:lnTo>
                  <a:pt x="15435" y="29706"/>
                </a:lnTo>
                <a:lnTo>
                  <a:pt x="30559" y="28164"/>
                </a:lnTo>
                <a:lnTo>
                  <a:pt x="36451" y="15868"/>
                </a:lnTo>
                <a:lnTo>
                  <a:pt x="31465" y="9323"/>
                </a:lnTo>
                <a:lnTo>
                  <a:pt x="45261" y="9323"/>
                </a:lnTo>
                <a:lnTo>
                  <a:pt x="48415" y="15753"/>
                </a:lnTo>
                <a:lnTo>
                  <a:pt x="48618" y="19557"/>
                </a:lnTo>
                <a:lnTo>
                  <a:pt x="48235" y="32561"/>
                </a:lnTo>
                <a:lnTo>
                  <a:pt x="48118" y="36067"/>
                </a:lnTo>
                <a:lnTo>
                  <a:pt x="38331" y="36067"/>
                </a:lnTo>
                <a:lnTo>
                  <a:pt x="23025" y="36261"/>
                </a:lnTo>
                <a:lnTo>
                  <a:pt x="12044" y="41498"/>
                </a:lnTo>
                <a:lnTo>
                  <a:pt x="10518" y="46481"/>
                </a:lnTo>
                <a:lnTo>
                  <a:pt x="10264" y="52450"/>
                </a:lnTo>
                <a:lnTo>
                  <a:pt x="15598" y="56768"/>
                </a:lnTo>
                <a:lnTo>
                  <a:pt x="38259" y="56768"/>
                </a:lnTo>
                <a:lnTo>
                  <a:pt x="35029" y="61721"/>
                </a:lnTo>
                <a:lnTo>
                  <a:pt x="28679" y="65531"/>
                </a:lnTo>
                <a:close/>
              </a:path>
              <a:path w="48381" h="65531">
                <a:moveTo>
                  <a:pt x="38259" y="56768"/>
                </a:moveTo>
                <a:lnTo>
                  <a:pt x="15598" y="56768"/>
                </a:lnTo>
                <a:lnTo>
                  <a:pt x="30330" y="56514"/>
                </a:lnTo>
                <a:lnTo>
                  <a:pt x="35664" y="52577"/>
                </a:lnTo>
                <a:lnTo>
                  <a:pt x="38331" y="46608"/>
                </a:lnTo>
                <a:lnTo>
                  <a:pt x="38331" y="36067"/>
                </a:lnTo>
                <a:lnTo>
                  <a:pt x="48118" y="36067"/>
                </a:lnTo>
                <a:lnTo>
                  <a:pt x="47799" y="45624"/>
                </a:lnTo>
                <a:lnTo>
                  <a:pt x="48279" y="55879"/>
                </a:lnTo>
                <a:lnTo>
                  <a:pt x="38839" y="55879"/>
                </a:lnTo>
                <a:lnTo>
                  <a:pt x="38259" y="56768"/>
                </a:lnTo>
                <a:close/>
              </a:path>
              <a:path w="48381" h="65531">
                <a:moveTo>
                  <a:pt x="42141" y="64769"/>
                </a:moveTo>
                <a:lnTo>
                  <a:pt x="39474" y="55879"/>
                </a:lnTo>
                <a:lnTo>
                  <a:pt x="48279" y="55879"/>
                </a:lnTo>
                <a:lnTo>
                  <a:pt x="48381" y="58040"/>
                </a:lnTo>
                <a:lnTo>
                  <a:pt x="42141" y="6476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" name="bk object 269"/>
          <p:cNvSpPr/>
          <p:nvPr/>
        </p:nvSpPr>
        <p:spPr>
          <a:xfrm>
            <a:off x="6984238" y="4518405"/>
            <a:ext cx="50926" cy="65023"/>
          </a:xfrm>
          <a:custGeom>
            <a:avLst/>
            <a:gdLst/>
            <a:ahLst/>
            <a:cxnLst/>
            <a:rect l="l" t="t" r="r" b="b"/>
            <a:pathLst>
              <a:path w="50926" h="65023">
                <a:moveTo>
                  <a:pt x="17790" y="9270"/>
                </a:moveTo>
                <a:lnTo>
                  <a:pt x="9524" y="9270"/>
                </a:lnTo>
                <a:lnTo>
                  <a:pt x="13588" y="3936"/>
                </a:lnTo>
                <a:lnTo>
                  <a:pt x="20446" y="0"/>
                </a:lnTo>
                <a:lnTo>
                  <a:pt x="29971" y="0"/>
                </a:lnTo>
                <a:lnTo>
                  <a:pt x="43843" y="4039"/>
                </a:lnTo>
                <a:lnTo>
                  <a:pt x="46379" y="8762"/>
                </a:lnTo>
                <a:lnTo>
                  <a:pt x="18287" y="8762"/>
                </a:lnTo>
                <a:lnTo>
                  <a:pt x="17790" y="9270"/>
                </a:lnTo>
                <a:close/>
              </a:path>
              <a:path w="50926" h="65023">
                <a:moveTo>
                  <a:pt x="10159" y="65023"/>
                </a:moveTo>
                <a:lnTo>
                  <a:pt x="0" y="65023"/>
                </a:lnTo>
                <a:lnTo>
                  <a:pt x="0" y="1523"/>
                </a:lnTo>
                <a:lnTo>
                  <a:pt x="7111" y="1523"/>
                </a:lnTo>
                <a:lnTo>
                  <a:pt x="9016" y="9270"/>
                </a:lnTo>
                <a:lnTo>
                  <a:pt x="17790" y="9270"/>
                </a:lnTo>
                <a:lnTo>
                  <a:pt x="12445" y="14731"/>
                </a:lnTo>
                <a:lnTo>
                  <a:pt x="10159" y="21589"/>
                </a:lnTo>
                <a:lnTo>
                  <a:pt x="10159" y="65023"/>
                </a:lnTo>
                <a:close/>
              </a:path>
              <a:path w="50926" h="65023">
                <a:moveTo>
                  <a:pt x="50926" y="65023"/>
                </a:moveTo>
                <a:lnTo>
                  <a:pt x="40766" y="65023"/>
                </a:lnTo>
                <a:lnTo>
                  <a:pt x="40766" y="28828"/>
                </a:lnTo>
                <a:lnTo>
                  <a:pt x="40512" y="16890"/>
                </a:lnTo>
                <a:lnTo>
                  <a:pt x="38734" y="9143"/>
                </a:lnTo>
                <a:lnTo>
                  <a:pt x="18287" y="8762"/>
                </a:lnTo>
                <a:lnTo>
                  <a:pt x="46379" y="8762"/>
                </a:lnTo>
                <a:lnTo>
                  <a:pt x="49965" y="15439"/>
                </a:lnTo>
                <a:lnTo>
                  <a:pt x="50926" y="45846"/>
                </a:lnTo>
                <a:lnTo>
                  <a:pt x="50926" y="6502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" name="bk object 270"/>
          <p:cNvSpPr/>
          <p:nvPr/>
        </p:nvSpPr>
        <p:spPr>
          <a:xfrm>
            <a:off x="7050544" y="4518530"/>
            <a:ext cx="46469" cy="66423"/>
          </a:xfrm>
          <a:custGeom>
            <a:avLst/>
            <a:gdLst/>
            <a:ahLst/>
            <a:cxnLst/>
            <a:rect l="l" t="t" r="r" b="b"/>
            <a:pathLst>
              <a:path w="46469" h="66423">
                <a:moveTo>
                  <a:pt x="34531" y="66423"/>
                </a:moveTo>
                <a:lnTo>
                  <a:pt x="26530" y="66423"/>
                </a:lnTo>
                <a:lnTo>
                  <a:pt x="12141" y="63077"/>
                </a:lnTo>
                <a:lnTo>
                  <a:pt x="3689" y="53742"/>
                </a:lnTo>
                <a:lnTo>
                  <a:pt x="0" y="39473"/>
                </a:lnTo>
                <a:lnTo>
                  <a:pt x="1216" y="23225"/>
                </a:lnTo>
                <a:lnTo>
                  <a:pt x="5932" y="11171"/>
                </a:lnTo>
                <a:lnTo>
                  <a:pt x="13877" y="3399"/>
                </a:lnTo>
                <a:lnTo>
                  <a:pt x="24778" y="0"/>
                </a:lnTo>
                <a:lnTo>
                  <a:pt x="40373" y="1526"/>
                </a:lnTo>
                <a:lnTo>
                  <a:pt x="42913" y="2415"/>
                </a:lnTo>
                <a:lnTo>
                  <a:pt x="45199" y="3558"/>
                </a:lnTo>
                <a:lnTo>
                  <a:pt x="43463" y="8765"/>
                </a:lnTo>
                <a:lnTo>
                  <a:pt x="28181" y="8765"/>
                </a:lnTo>
                <a:lnTo>
                  <a:pt x="16222" y="13041"/>
                </a:lnTo>
                <a:lnTo>
                  <a:pt x="10620" y="25869"/>
                </a:lnTo>
                <a:lnTo>
                  <a:pt x="12182" y="43799"/>
                </a:lnTo>
                <a:lnTo>
                  <a:pt x="18415" y="54232"/>
                </a:lnTo>
                <a:lnTo>
                  <a:pt x="29070" y="57533"/>
                </a:lnTo>
                <a:lnTo>
                  <a:pt x="34912" y="57660"/>
                </a:lnTo>
                <a:lnTo>
                  <a:pt x="45170" y="57660"/>
                </a:lnTo>
                <a:lnTo>
                  <a:pt x="46469" y="60708"/>
                </a:lnTo>
                <a:lnTo>
                  <a:pt x="41770" y="64264"/>
                </a:lnTo>
                <a:lnTo>
                  <a:pt x="34531" y="66423"/>
                </a:lnTo>
                <a:close/>
              </a:path>
              <a:path w="46469" h="66423">
                <a:moveTo>
                  <a:pt x="42278" y="12321"/>
                </a:moveTo>
                <a:lnTo>
                  <a:pt x="38595" y="10289"/>
                </a:lnTo>
                <a:lnTo>
                  <a:pt x="33896" y="8765"/>
                </a:lnTo>
                <a:lnTo>
                  <a:pt x="43463" y="8765"/>
                </a:lnTo>
                <a:lnTo>
                  <a:pt x="42278" y="12321"/>
                </a:lnTo>
                <a:close/>
              </a:path>
              <a:path w="46469" h="66423">
                <a:moveTo>
                  <a:pt x="45170" y="57660"/>
                </a:moveTo>
                <a:lnTo>
                  <a:pt x="34912" y="57660"/>
                </a:lnTo>
                <a:lnTo>
                  <a:pt x="39992" y="55374"/>
                </a:lnTo>
                <a:lnTo>
                  <a:pt x="43167" y="52961"/>
                </a:lnTo>
                <a:lnTo>
                  <a:pt x="45170" y="5766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" name="bk object 271"/>
          <p:cNvSpPr/>
          <p:nvPr/>
        </p:nvSpPr>
        <p:spPr>
          <a:xfrm>
            <a:off x="7102602" y="4504435"/>
            <a:ext cx="40258" cy="80644"/>
          </a:xfrm>
          <a:custGeom>
            <a:avLst/>
            <a:gdLst/>
            <a:ahLst/>
            <a:cxnLst/>
            <a:rect l="l" t="t" r="r" b="b"/>
            <a:pathLst>
              <a:path w="40258" h="80644">
                <a:moveTo>
                  <a:pt x="20065" y="15493"/>
                </a:moveTo>
                <a:lnTo>
                  <a:pt x="9905" y="15493"/>
                </a:lnTo>
                <a:lnTo>
                  <a:pt x="9905" y="2920"/>
                </a:lnTo>
                <a:lnTo>
                  <a:pt x="20065" y="0"/>
                </a:lnTo>
                <a:lnTo>
                  <a:pt x="20065" y="15493"/>
                </a:lnTo>
                <a:close/>
              </a:path>
              <a:path w="40258" h="80644">
                <a:moveTo>
                  <a:pt x="37337" y="24383"/>
                </a:moveTo>
                <a:lnTo>
                  <a:pt x="0" y="24383"/>
                </a:lnTo>
                <a:lnTo>
                  <a:pt x="0" y="15493"/>
                </a:lnTo>
                <a:lnTo>
                  <a:pt x="37337" y="15493"/>
                </a:lnTo>
                <a:lnTo>
                  <a:pt x="37337" y="24383"/>
                </a:lnTo>
                <a:close/>
              </a:path>
              <a:path w="40258" h="80644">
                <a:moveTo>
                  <a:pt x="30479" y="80644"/>
                </a:moveTo>
                <a:lnTo>
                  <a:pt x="12445" y="80263"/>
                </a:lnTo>
                <a:lnTo>
                  <a:pt x="9905" y="74040"/>
                </a:lnTo>
                <a:lnTo>
                  <a:pt x="9905" y="24383"/>
                </a:lnTo>
                <a:lnTo>
                  <a:pt x="20065" y="24383"/>
                </a:lnTo>
                <a:lnTo>
                  <a:pt x="20065" y="59562"/>
                </a:lnTo>
                <a:lnTo>
                  <a:pt x="20192" y="67055"/>
                </a:lnTo>
                <a:lnTo>
                  <a:pt x="20827" y="71373"/>
                </a:lnTo>
                <a:lnTo>
                  <a:pt x="27304" y="71627"/>
                </a:lnTo>
                <a:lnTo>
                  <a:pt x="32130" y="71754"/>
                </a:lnTo>
                <a:lnTo>
                  <a:pt x="38759" y="71754"/>
                </a:lnTo>
                <a:lnTo>
                  <a:pt x="40258" y="76834"/>
                </a:lnTo>
                <a:lnTo>
                  <a:pt x="35813" y="78993"/>
                </a:lnTo>
                <a:lnTo>
                  <a:pt x="30479" y="80644"/>
                </a:lnTo>
                <a:close/>
              </a:path>
              <a:path w="40258" h="80644">
                <a:moveTo>
                  <a:pt x="38759" y="71754"/>
                </a:moveTo>
                <a:lnTo>
                  <a:pt x="32130" y="71754"/>
                </a:lnTo>
                <a:lnTo>
                  <a:pt x="34289" y="70484"/>
                </a:lnTo>
                <a:lnTo>
                  <a:pt x="37972" y="69087"/>
                </a:lnTo>
                <a:lnTo>
                  <a:pt x="38759" y="7175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" name="bk object 272"/>
          <p:cNvSpPr/>
          <p:nvPr/>
        </p:nvSpPr>
        <p:spPr>
          <a:xfrm>
            <a:off x="7153020" y="4519929"/>
            <a:ext cx="51283" cy="65023"/>
          </a:xfrm>
          <a:custGeom>
            <a:avLst/>
            <a:gdLst/>
            <a:ahLst/>
            <a:cxnLst/>
            <a:rect l="l" t="t" r="r" b="b"/>
            <a:pathLst>
              <a:path w="51283" h="65023">
                <a:moveTo>
                  <a:pt x="30987" y="65023"/>
                </a:moveTo>
                <a:lnTo>
                  <a:pt x="20700" y="65023"/>
                </a:lnTo>
                <a:lnTo>
                  <a:pt x="6932" y="60950"/>
                </a:lnTo>
                <a:lnTo>
                  <a:pt x="885" y="49530"/>
                </a:lnTo>
                <a:lnTo>
                  <a:pt x="0" y="19176"/>
                </a:lnTo>
                <a:lnTo>
                  <a:pt x="0" y="0"/>
                </a:lnTo>
                <a:lnTo>
                  <a:pt x="10159" y="0"/>
                </a:lnTo>
                <a:lnTo>
                  <a:pt x="10159" y="47243"/>
                </a:lnTo>
                <a:lnTo>
                  <a:pt x="11683" y="56260"/>
                </a:lnTo>
                <a:lnTo>
                  <a:pt x="39415" y="56260"/>
                </a:lnTo>
                <a:lnTo>
                  <a:pt x="37210" y="59816"/>
                </a:lnTo>
                <a:lnTo>
                  <a:pt x="30987" y="65023"/>
                </a:lnTo>
                <a:close/>
              </a:path>
              <a:path w="51283" h="65023">
                <a:moveTo>
                  <a:pt x="39415" y="56260"/>
                </a:moveTo>
                <a:lnTo>
                  <a:pt x="11683" y="56260"/>
                </a:lnTo>
                <a:lnTo>
                  <a:pt x="32511" y="56006"/>
                </a:lnTo>
                <a:lnTo>
                  <a:pt x="36702" y="49656"/>
                </a:lnTo>
                <a:lnTo>
                  <a:pt x="39750" y="42417"/>
                </a:lnTo>
                <a:lnTo>
                  <a:pt x="39750" y="0"/>
                </a:lnTo>
                <a:lnTo>
                  <a:pt x="49910" y="0"/>
                </a:lnTo>
                <a:lnTo>
                  <a:pt x="49995" y="12831"/>
                </a:lnTo>
                <a:lnTo>
                  <a:pt x="49854" y="25893"/>
                </a:lnTo>
                <a:lnTo>
                  <a:pt x="49809" y="38873"/>
                </a:lnTo>
                <a:lnTo>
                  <a:pt x="50178" y="51455"/>
                </a:lnTo>
                <a:lnTo>
                  <a:pt x="50366" y="53466"/>
                </a:lnTo>
                <a:lnTo>
                  <a:pt x="41147" y="53466"/>
                </a:lnTo>
                <a:lnTo>
                  <a:pt x="39415" y="56260"/>
                </a:lnTo>
                <a:close/>
              </a:path>
              <a:path w="51283" h="65023">
                <a:moveTo>
                  <a:pt x="44322" y="63499"/>
                </a:moveTo>
                <a:lnTo>
                  <a:pt x="41782" y="53466"/>
                </a:lnTo>
                <a:lnTo>
                  <a:pt x="50366" y="53466"/>
                </a:lnTo>
                <a:lnTo>
                  <a:pt x="51283" y="63326"/>
                </a:lnTo>
                <a:lnTo>
                  <a:pt x="44322" y="6349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" name="bk object 273"/>
          <p:cNvSpPr/>
          <p:nvPr/>
        </p:nvSpPr>
        <p:spPr>
          <a:xfrm>
            <a:off x="7218290" y="451827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" name="bk object 274"/>
          <p:cNvSpPr/>
          <p:nvPr/>
        </p:nvSpPr>
        <p:spPr>
          <a:xfrm>
            <a:off x="7306636" y="4520727"/>
            <a:ext cx="51542" cy="64226"/>
          </a:xfrm>
          <a:custGeom>
            <a:avLst/>
            <a:gdLst/>
            <a:ahLst/>
            <a:cxnLst/>
            <a:rect l="l" t="t" r="r" b="b"/>
            <a:pathLst>
              <a:path w="51542" h="64226">
                <a:moveTo>
                  <a:pt x="36248" y="64226"/>
                </a:moveTo>
                <a:lnTo>
                  <a:pt x="27612" y="64226"/>
                </a:lnTo>
                <a:lnTo>
                  <a:pt x="13075" y="60900"/>
                </a:lnTo>
                <a:lnTo>
                  <a:pt x="4111" y="51920"/>
                </a:lnTo>
                <a:lnTo>
                  <a:pt x="0" y="38119"/>
                </a:lnTo>
                <a:lnTo>
                  <a:pt x="1451" y="19953"/>
                </a:lnTo>
                <a:lnTo>
                  <a:pt x="6728" y="7338"/>
                </a:lnTo>
                <a:lnTo>
                  <a:pt x="15874" y="0"/>
                </a:lnTo>
                <a:lnTo>
                  <a:pt x="33526" y="597"/>
                </a:lnTo>
                <a:lnTo>
                  <a:pt x="44727" y="5693"/>
                </a:lnTo>
                <a:lnTo>
                  <a:pt x="45292" y="6568"/>
                </a:lnTo>
                <a:lnTo>
                  <a:pt x="16309" y="6568"/>
                </a:lnTo>
                <a:lnTo>
                  <a:pt x="11229" y="12410"/>
                </a:lnTo>
                <a:lnTo>
                  <a:pt x="10213" y="23967"/>
                </a:lnTo>
                <a:lnTo>
                  <a:pt x="51326" y="23967"/>
                </a:lnTo>
                <a:lnTo>
                  <a:pt x="51542" y="26220"/>
                </a:lnTo>
                <a:lnTo>
                  <a:pt x="10086" y="31968"/>
                </a:lnTo>
                <a:lnTo>
                  <a:pt x="13180" y="46811"/>
                </a:lnTo>
                <a:lnTo>
                  <a:pt x="23366" y="54493"/>
                </a:lnTo>
                <a:lnTo>
                  <a:pt x="30533" y="55336"/>
                </a:lnTo>
                <a:lnTo>
                  <a:pt x="48274" y="55336"/>
                </a:lnTo>
                <a:lnTo>
                  <a:pt x="49456" y="57622"/>
                </a:lnTo>
                <a:lnTo>
                  <a:pt x="44630" y="61559"/>
                </a:lnTo>
                <a:lnTo>
                  <a:pt x="36248" y="64226"/>
                </a:lnTo>
                <a:close/>
              </a:path>
              <a:path w="51542" h="64226">
                <a:moveTo>
                  <a:pt x="51326" y="23967"/>
                </a:moveTo>
                <a:lnTo>
                  <a:pt x="41709" y="23967"/>
                </a:lnTo>
                <a:lnTo>
                  <a:pt x="41836" y="12283"/>
                </a:lnTo>
                <a:lnTo>
                  <a:pt x="37899" y="6568"/>
                </a:lnTo>
                <a:lnTo>
                  <a:pt x="45292" y="6568"/>
                </a:lnTo>
                <a:lnTo>
                  <a:pt x="50419" y="14498"/>
                </a:lnTo>
                <a:lnTo>
                  <a:pt x="51326" y="23967"/>
                </a:lnTo>
                <a:close/>
              </a:path>
              <a:path w="51542" h="64226">
                <a:moveTo>
                  <a:pt x="48274" y="55336"/>
                </a:moveTo>
                <a:lnTo>
                  <a:pt x="35994" y="55336"/>
                </a:lnTo>
                <a:lnTo>
                  <a:pt x="42979" y="52923"/>
                </a:lnTo>
                <a:lnTo>
                  <a:pt x="45646" y="50256"/>
                </a:lnTo>
                <a:lnTo>
                  <a:pt x="48274" y="5533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" name="bk object 275"/>
          <p:cNvSpPr/>
          <p:nvPr/>
        </p:nvSpPr>
        <p:spPr>
          <a:xfrm>
            <a:off x="7370055" y="451827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" name="bk object 276"/>
          <p:cNvSpPr/>
          <p:nvPr/>
        </p:nvSpPr>
        <p:spPr>
          <a:xfrm>
            <a:off x="7419340" y="4504435"/>
            <a:ext cx="40258" cy="80644"/>
          </a:xfrm>
          <a:custGeom>
            <a:avLst/>
            <a:gdLst/>
            <a:ahLst/>
            <a:cxnLst/>
            <a:rect l="l" t="t" r="r" b="b"/>
            <a:pathLst>
              <a:path w="40258" h="80644">
                <a:moveTo>
                  <a:pt x="20065" y="15493"/>
                </a:moveTo>
                <a:lnTo>
                  <a:pt x="9905" y="15493"/>
                </a:lnTo>
                <a:lnTo>
                  <a:pt x="9905" y="2920"/>
                </a:lnTo>
                <a:lnTo>
                  <a:pt x="20065" y="0"/>
                </a:lnTo>
                <a:lnTo>
                  <a:pt x="20065" y="15493"/>
                </a:lnTo>
                <a:close/>
              </a:path>
              <a:path w="40258" h="80644">
                <a:moveTo>
                  <a:pt x="37337" y="24383"/>
                </a:moveTo>
                <a:lnTo>
                  <a:pt x="0" y="24383"/>
                </a:lnTo>
                <a:lnTo>
                  <a:pt x="0" y="15493"/>
                </a:lnTo>
                <a:lnTo>
                  <a:pt x="37337" y="15493"/>
                </a:lnTo>
                <a:lnTo>
                  <a:pt x="37337" y="24383"/>
                </a:lnTo>
                <a:close/>
              </a:path>
              <a:path w="40258" h="80644">
                <a:moveTo>
                  <a:pt x="30479" y="80644"/>
                </a:moveTo>
                <a:lnTo>
                  <a:pt x="12445" y="80263"/>
                </a:lnTo>
                <a:lnTo>
                  <a:pt x="9905" y="74040"/>
                </a:lnTo>
                <a:lnTo>
                  <a:pt x="9905" y="24383"/>
                </a:lnTo>
                <a:lnTo>
                  <a:pt x="20065" y="24383"/>
                </a:lnTo>
                <a:lnTo>
                  <a:pt x="20065" y="59562"/>
                </a:lnTo>
                <a:lnTo>
                  <a:pt x="20192" y="67055"/>
                </a:lnTo>
                <a:lnTo>
                  <a:pt x="20827" y="71373"/>
                </a:lnTo>
                <a:lnTo>
                  <a:pt x="27304" y="71627"/>
                </a:lnTo>
                <a:lnTo>
                  <a:pt x="32130" y="71754"/>
                </a:lnTo>
                <a:lnTo>
                  <a:pt x="38759" y="71754"/>
                </a:lnTo>
                <a:lnTo>
                  <a:pt x="40258" y="76834"/>
                </a:lnTo>
                <a:lnTo>
                  <a:pt x="35813" y="78993"/>
                </a:lnTo>
                <a:lnTo>
                  <a:pt x="30479" y="80644"/>
                </a:lnTo>
                <a:close/>
              </a:path>
              <a:path w="40258" h="80644">
                <a:moveTo>
                  <a:pt x="38759" y="71754"/>
                </a:moveTo>
                <a:lnTo>
                  <a:pt x="32130" y="71754"/>
                </a:lnTo>
                <a:lnTo>
                  <a:pt x="34289" y="70484"/>
                </a:lnTo>
                <a:lnTo>
                  <a:pt x="37972" y="69087"/>
                </a:lnTo>
                <a:lnTo>
                  <a:pt x="38759" y="7175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" name="bk object 277"/>
          <p:cNvSpPr/>
          <p:nvPr/>
        </p:nvSpPr>
        <p:spPr>
          <a:xfrm>
            <a:off x="7499984" y="4488624"/>
            <a:ext cx="1506537" cy="1202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" name="bk object 278"/>
          <p:cNvSpPr/>
          <p:nvPr/>
        </p:nvSpPr>
        <p:spPr>
          <a:xfrm>
            <a:off x="9053385" y="4494529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80010"/>
                </a:moveTo>
                <a:lnTo>
                  <a:pt x="0" y="0"/>
                </a:lnTo>
              </a:path>
            </a:pathLst>
          </a:custGeom>
          <a:ln w="11810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" name="bk object 279"/>
          <p:cNvSpPr/>
          <p:nvPr/>
        </p:nvSpPr>
        <p:spPr>
          <a:xfrm>
            <a:off x="9048115" y="4578984"/>
            <a:ext cx="52577" cy="0"/>
          </a:xfrm>
          <a:custGeom>
            <a:avLst/>
            <a:gdLst/>
            <a:ahLst/>
            <a:cxnLst/>
            <a:rect l="l" t="t" r="r" b="b"/>
            <a:pathLst>
              <a:path w="52577" h="0">
                <a:moveTo>
                  <a:pt x="0" y="0"/>
                </a:moveTo>
                <a:lnTo>
                  <a:pt x="52577" y="0"/>
                </a:lnTo>
              </a:path>
            </a:pathLst>
          </a:custGeom>
          <a:ln w="10160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" name="bk object 280"/>
          <p:cNvSpPr/>
          <p:nvPr/>
        </p:nvSpPr>
        <p:spPr>
          <a:xfrm>
            <a:off x="9102141" y="4520459"/>
            <a:ext cx="55131" cy="64494"/>
          </a:xfrm>
          <a:custGeom>
            <a:avLst/>
            <a:gdLst/>
            <a:ahLst/>
            <a:cxnLst/>
            <a:rect l="l" t="t" r="r" b="b"/>
            <a:pathLst>
              <a:path w="55131" h="64494">
                <a:moveTo>
                  <a:pt x="27380" y="64494"/>
                </a:moveTo>
                <a:lnTo>
                  <a:pt x="12964" y="61232"/>
                </a:lnTo>
                <a:lnTo>
                  <a:pt x="4066" y="52123"/>
                </a:lnTo>
                <a:lnTo>
                  <a:pt x="0" y="38181"/>
                </a:lnTo>
                <a:lnTo>
                  <a:pt x="1460" y="20036"/>
                </a:lnTo>
                <a:lnTo>
                  <a:pt x="6755" y="7330"/>
                </a:lnTo>
                <a:lnTo>
                  <a:pt x="15958" y="0"/>
                </a:lnTo>
                <a:lnTo>
                  <a:pt x="34643" y="1066"/>
                </a:lnTo>
                <a:lnTo>
                  <a:pt x="46510" y="6742"/>
                </a:lnTo>
                <a:lnTo>
                  <a:pt x="47106" y="7634"/>
                </a:lnTo>
                <a:lnTo>
                  <a:pt x="32723" y="7634"/>
                </a:lnTo>
                <a:lnTo>
                  <a:pt x="18251" y="10247"/>
                </a:lnTo>
                <a:lnTo>
                  <a:pt x="11342" y="20187"/>
                </a:lnTo>
                <a:lnTo>
                  <a:pt x="11921" y="39379"/>
                </a:lnTo>
                <a:lnTo>
                  <a:pt x="16454" y="50925"/>
                </a:lnTo>
                <a:lnTo>
                  <a:pt x="25611" y="55483"/>
                </a:lnTo>
                <a:lnTo>
                  <a:pt x="47638" y="55483"/>
                </a:lnTo>
                <a:lnTo>
                  <a:pt x="46695" y="57196"/>
                </a:lnTo>
                <a:lnTo>
                  <a:pt x="35697" y="63509"/>
                </a:lnTo>
                <a:lnTo>
                  <a:pt x="27380" y="64494"/>
                </a:lnTo>
                <a:close/>
              </a:path>
              <a:path w="55131" h="64494">
                <a:moveTo>
                  <a:pt x="47638" y="55483"/>
                </a:moveTo>
                <a:lnTo>
                  <a:pt x="25611" y="55483"/>
                </a:lnTo>
                <a:lnTo>
                  <a:pt x="38161" y="51745"/>
                </a:lnTo>
                <a:lnTo>
                  <a:pt x="44007" y="39754"/>
                </a:lnTo>
                <a:lnTo>
                  <a:pt x="44652" y="31220"/>
                </a:lnTo>
                <a:lnTo>
                  <a:pt x="42060" y="16208"/>
                </a:lnTo>
                <a:lnTo>
                  <a:pt x="32723" y="7634"/>
                </a:lnTo>
                <a:lnTo>
                  <a:pt x="47106" y="7634"/>
                </a:lnTo>
                <a:lnTo>
                  <a:pt x="52894" y="16293"/>
                </a:lnTo>
                <a:lnTo>
                  <a:pt x="55131" y="28986"/>
                </a:lnTo>
                <a:lnTo>
                  <a:pt x="53125" y="45507"/>
                </a:lnTo>
                <a:lnTo>
                  <a:pt x="47638" y="554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" name="bk object 281"/>
          <p:cNvSpPr/>
          <p:nvPr/>
        </p:nvSpPr>
        <p:spPr>
          <a:xfrm>
            <a:off x="9173336" y="4519417"/>
            <a:ext cx="30408" cy="64012"/>
          </a:xfrm>
          <a:custGeom>
            <a:avLst/>
            <a:gdLst/>
            <a:ahLst/>
            <a:cxnLst/>
            <a:rect l="l" t="t" r="r" b="b"/>
            <a:pathLst>
              <a:path w="30408" h="64012">
                <a:moveTo>
                  <a:pt x="30058" y="8259"/>
                </a:moveTo>
                <a:lnTo>
                  <a:pt x="9524" y="8259"/>
                </a:lnTo>
                <a:lnTo>
                  <a:pt x="17550" y="494"/>
                </a:lnTo>
                <a:lnTo>
                  <a:pt x="30408" y="0"/>
                </a:lnTo>
                <a:lnTo>
                  <a:pt x="30058" y="8259"/>
                </a:lnTo>
                <a:close/>
              </a:path>
              <a:path w="30408" h="64012">
                <a:moveTo>
                  <a:pt x="10159" y="64012"/>
                </a:moveTo>
                <a:lnTo>
                  <a:pt x="0" y="64012"/>
                </a:lnTo>
                <a:lnTo>
                  <a:pt x="0" y="512"/>
                </a:lnTo>
                <a:lnTo>
                  <a:pt x="7111" y="512"/>
                </a:lnTo>
                <a:lnTo>
                  <a:pt x="9016" y="8259"/>
                </a:lnTo>
                <a:lnTo>
                  <a:pt x="30058" y="8259"/>
                </a:lnTo>
                <a:lnTo>
                  <a:pt x="29975" y="10216"/>
                </a:lnTo>
                <a:lnTo>
                  <a:pt x="16749" y="10216"/>
                </a:lnTo>
                <a:lnTo>
                  <a:pt x="10170" y="19095"/>
                </a:lnTo>
                <a:lnTo>
                  <a:pt x="10159" y="41787"/>
                </a:lnTo>
                <a:lnTo>
                  <a:pt x="10159" y="64012"/>
                </a:lnTo>
                <a:close/>
              </a:path>
              <a:path w="30408" h="64012">
                <a:moveTo>
                  <a:pt x="29971" y="10291"/>
                </a:moveTo>
                <a:lnTo>
                  <a:pt x="16749" y="10216"/>
                </a:lnTo>
                <a:lnTo>
                  <a:pt x="29975" y="1021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" name="bk object 282"/>
          <p:cNvSpPr/>
          <p:nvPr/>
        </p:nvSpPr>
        <p:spPr>
          <a:xfrm>
            <a:off x="9213415" y="4520727"/>
            <a:ext cx="51542" cy="64226"/>
          </a:xfrm>
          <a:custGeom>
            <a:avLst/>
            <a:gdLst/>
            <a:ahLst/>
            <a:cxnLst/>
            <a:rect l="l" t="t" r="r" b="b"/>
            <a:pathLst>
              <a:path w="51542" h="64226">
                <a:moveTo>
                  <a:pt x="36248" y="64226"/>
                </a:moveTo>
                <a:lnTo>
                  <a:pt x="27612" y="64226"/>
                </a:lnTo>
                <a:lnTo>
                  <a:pt x="13075" y="60900"/>
                </a:lnTo>
                <a:lnTo>
                  <a:pt x="4111" y="51920"/>
                </a:lnTo>
                <a:lnTo>
                  <a:pt x="0" y="38119"/>
                </a:lnTo>
                <a:lnTo>
                  <a:pt x="1451" y="19953"/>
                </a:lnTo>
                <a:lnTo>
                  <a:pt x="6728" y="7338"/>
                </a:lnTo>
                <a:lnTo>
                  <a:pt x="15874" y="0"/>
                </a:lnTo>
                <a:lnTo>
                  <a:pt x="33526" y="597"/>
                </a:lnTo>
                <a:lnTo>
                  <a:pt x="44727" y="5693"/>
                </a:lnTo>
                <a:lnTo>
                  <a:pt x="45292" y="6568"/>
                </a:lnTo>
                <a:lnTo>
                  <a:pt x="16309" y="6568"/>
                </a:lnTo>
                <a:lnTo>
                  <a:pt x="11229" y="12410"/>
                </a:lnTo>
                <a:lnTo>
                  <a:pt x="10213" y="23967"/>
                </a:lnTo>
                <a:lnTo>
                  <a:pt x="51326" y="23967"/>
                </a:lnTo>
                <a:lnTo>
                  <a:pt x="51542" y="26220"/>
                </a:lnTo>
                <a:lnTo>
                  <a:pt x="10086" y="31968"/>
                </a:lnTo>
                <a:lnTo>
                  <a:pt x="13180" y="46811"/>
                </a:lnTo>
                <a:lnTo>
                  <a:pt x="23366" y="54493"/>
                </a:lnTo>
                <a:lnTo>
                  <a:pt x="30533" y="55336"/>
                </a:lnTo>
                <a:lnTo>
                  <a:pt x="48274" y="55336"/>
                </a:lnTo>
                <a:lnTo>
                  <a:pt x="49456" y="57622"/>
                </a:lnTo>
                <a:lnTo>
                  <a:pt x="44630" y="61559"/>
                </a:lnTo>
                <a:lnTo>
                  <a:pt x="36248" y="64226"/>
                </a:lnTo>
                <a:close/>
              </a:path>
              <a:path w="51542" h="64226">
                <a:moveTo>
                  <a:pt x="51326" y="23967"/>
                </a:moveTo>
                <a:lnTo>
                  <a:pt x="41709" y="23967"/>
                </a:lnTo>
                <a:lnTo>
                  <a:pt x="41836" y="12283"/>
                </a:lnTo>
                <a:lnTo>
                  <a:pt x="37899" y="6568"/>
                </a:lnTo>
                <a:lnTo>
                  <a:pt x="45292" y="6568"/>
                </a:lnTo>
                <a:lnTo>
                  <a:pt x="50419" y="14498"/>
                </a:lnTo>
                <a:lnTo>
                  <a:pt x="51326" y="23967"/>
                </a:lnTo>
                <a:close/>
              </a:path>
              <a:path w="51542" h="64226">
                <a:moveTo>
                  <a:pt x="48274" y="55336"/>
                </a:moveTo>
                <a:lnTo>
                  <a:pt x="35994" y="55336"/>
                </a:lnTo>
                <a:lnTo>
                  <a:pt x="42979" y="52923"/>
                </a:lnTo>
                <a:lnTo>
                  <a:pt x="45646" y="50256"/>
                </a:lnTo>
                <a:lnTo>
                  <a:pt x="48274" y="5533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" name="bk object 283"/>
          <p:cNvSpPr/>
          <p:nvPr/>
        </p:nvSpPr>
        <p:spPr>
          <a:xfrm>
            <a:off x="9281032" y="4518278"/>
            <a:ext cx="84581" cy="65150"/>
          </a:xfrm>
          <a:custGeom>
            <a:avLst/>
            <a:gdLst/>
            <a:ahLst/>
            <a:cxnLst/>
            <a:rect l="l" t="t" r="r" b="b"/>
            <a:pathLst>
              <a:path w="84581" h="65150">
                <a:moveTo>
                  <a:pt x="16701" y="9397"/>
                </a:moveTo>
                <a:lnTo>
                  <a:pt x="9524" y="9397"/>
                </a:lnTo>
                <a:lnTo>
                  <a:pt x="14223" y="4190"/>
                </a:lnTo>
                <a:lnTo>
                  <a:pt x="19303" y="0"/>
                </a:lnTo>
                <a:lnTo>
                  <a:pt x="38353" y="253"/>
                </a:lnTo>
                <a:lnTo>
                  <a:pt x="42544" y="3428"/>
                </a:lnTo>
                <a:lnTo>
                  <a:pt x="44603" y="9016"/>
                </a:lnTo>
                <a:lnTo>
                  <a:pt x="17017" y="9016"/>
                </a:lnTo>
                <a:lnTo>
                  <a:pt x="16701" y="9397"/>
                </a:lnTo>
                <a:close/>
              </a:path>
              <a:path w="84581" h="65150">
                <a:moveTo>
                  <a:pt x="52016" y="10667"/>
                </a:moveTo>
                <a:lnTo>
                  <a:pt x="45211" y="10667"/>
                </a:lnTo>
                <a:lnTo>
                  <a:pt x="48767" y="4571"/>
                </a:lnTo>
                <a:lnTo>
                  <a:pt x="55625" y="380"/>
                </a:lnTo>
                <a:lnTo>
                  <a:pt x="64896" y="126"/>
                </a:lnTo>
                <a:lnTo>
                  <a:pt x="78353" y="4100"/>
                </a:lnTo>
                <a:lnTo>
                  <a:pt x="80541" y="8762"/>
                </a:lnTo>
                <a:lnTo>
                  <a:pt x="72897" y="8762"/>
                </a:lnTo>
                <a:lnTo>
                  <a:pt x="52958" y="9270"/>
                </a:lnTo>
                <a:lnTo>
                  <a:pt x="52016" y="10667"/>
                </a:lnTo>
                <a:close/>
              </a:path>
              <a:path w="84581" h="65150">
                <a:moveTo>
                  <a:pt x="10159" y="65150"/>
                </a:moveTo>
                <a:lnTo>
                  <a:pt x="0" y="65150"/>
                </a:lnTo>
                <a:lnTo>
                  <a:pt x="0" y="1650"/>
                </a:lnTo>
                <a:lnTo>
                  <a:pt x="7111" y="1650"/>
                </a:lnTo>
                <a:lnTo>
                  <a:pt x="9016" y="9397"/>
                </a:lnTo>
                <a:lnTo>
                  <a:pt x="16701" y="9397"/>
                </a:lnTo>
                <a:lnTo>
                  <a:pt x="12064" y="14985"/>
                </a:lnTo>
                <a:lnTo>
                  <a:pt x="10159" y="21462"/>
                </a:lnTo>
                <a:lnTo>
                  <a:pt x="10159" y="65150"/>
                </a:lnTo>
                <a:close/>
              </a:path>
              <a:path w="84581" h="65150">
                <a:moveTo>
                  <a:pt x="84581" y="65150"/>
                </a:moveTo>
                <a:lnTo>
                  <a:pt x="74421" y="65150"/>
                </a:lnTo>
                <a:lnTo>
                  <a:pt x="74421" y="26923"/>
                </a:lnTo>
                <a:lnTo>
                  <a:pt x="74548" y="16382"/>
                </a:lnTo>
                <a:lnTo>
                  <a:pt x="72897" y="8762"/>
                </a:lnTo>
                <a:lnTo>
                  <a:pt x="80541" y="8762"/>
                </a:lnTo>
                <a:lnTo>
                  <a:pt x="83812" y="15733"/>
                </a:lnTo>
                <a:lnTo>
                  <a:pt x="84581" y="46100"/>
                </a:lnTo>
                <a:lnTo>
                  <a:pt x="84581" y="65150"/>
                </a:lnTo>
                <a:close/>
              </a:path>
              <a:path w="84581" h="65150">
                <a:moveTo>
                  <a:pt x="47370" y="65150"/>
                </a:moveTo>
                <a:lnTo>
                  <a:pt x="37210" y="65150"/>
                </a:lnTo>
                <a:lnTo>
                  <a:pt x="37210" y="18160"/>
                </a:lnTo>
                <a:lnTo>
                  <a:pt x="36448" y="9016"/>
                </a:lnTo>
                <a:lnTo>
                  <a:pt x="44603" y="9016"/>
                </a:lnTo>
                <a:lnTo>
                  <a:pt x="45211" y="10667"/>
                </a:lnTo>
                <a:lnTo>
                  <a:pt x="52016" y="10667"/>
                </a:lnTo>
                <a:lnTo>
                  <a:pt x="49275" y="14731"/>
                </a:lnTo>
                <a:lnTo>
                  <a:pt x="47370" y="22732"/>
                </a:lnTo>
                <a:lnTo>
                  <a:pt x="47370" y="6515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" name="bk object 284"/>
          <p:cNvSpPr/>
          <p:nvPr/>
        </p:nvSpPr>
        <p:spPr>
          <a:xfrm>
            <a:off x="9417939" y="4493514"/>
            <a:ext cx="12318" cy="89915"/>
          </a:xfrm>
          <a:custGeom>
            <a:avLst/>
            <a:gdLst/>
            <a:ahLst/>
            <a:cxnLst/>
            <a:rect l="l" t="t" r="r" b="b"/>
            <a:pathLst>
              <a:path w="12318" h="89915">
                <a:moveTo>
                  <a:pt x="12318" y="89915"/>
                </a:moveTo>
                <a:lnTo>
                  <a:pt x="2158" y="89915"/>
                </a:lnTo>
                <a:lnTo>
                  <a:pt x="2158" y="26415"/>
                </a:lnTo>
                <a:lnTo>
                  <a:pt x="12318" y="26415"/>
                </a:lnTo>
                <a:lnTo>
                  <a:pt x="12318" y="89915"/>
                </a:lnTo>
                <a:close/>
              </a:path>
              <a:path w="12318" h="89915">
                <a:moveTo>
                  <a:pt x="10794" y="13842"/>
                </a:moveTo>
                <a:lnTo>
                  <a:pt x="3047" y="13842"/>
                </a:lnTo>
                <a:lnTo>
                  <a:pt x="0" y="10921"/>
                </a:lnTo>
                <a:lnTo>
                  <a:pt x="0" y="3301"/>
                </a:lnTo>
                <a:lnTo>
                  <a:pt x="3047" y="0"/>
                </a:lnTo>
                <a:lnTo>
                  <a:pt x="10921" y="0"/>
                </a:lnTo>
                <a:lnTo>
                  <a:pt x="14350" y="3301"/>
                </a:lnTo>
                <a:lnTo>
                  <a:pt x="14350" y="10921"/>
                </a:lnTo>
                <a:lnTo>
                  <a:pt x="10794" y="13842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" name="bk object 285"/>
          <p:cNvSpPr/>
          <p:nvPr/>
        </p:nvSpPr>
        <p:spPr>
          <a:xfrm>
            <a:off x="9451975" y="4518405"/>
            <a:ext cx="52627" cy="90423"/>
          </a:xfrm>
          <a:custGeom>
            <a:avLst/>
            <a:gdLst/>
            <a:ahLst/>
            <a:cxnLst/>
            <a:rect l="l" t="t" r="r" b="b"/>
            <a:pathLst>
              <a:path w="52627" h="90423">
                <a:moveTo>
                  <a:pt x="15930" y="9143"/>
                </a:moveTo>
                <a:lnTo>
                  <a:pt x="9397" y="9143"/>
                </a:lnTo>
                <a:lnTo>
                  <a:pt x="12953" y="3682"/>
                </a:lnTo>
                <a:lnTo>
                  <a:pt x="18922" y="0"/>
                </a:lnTo>
                <a:lnTo>
                  <a:pt x="27558" y="0"/>
                </a:lnTo>
                <a:lnTo>
                  <a:pt x="41759" y="3243"/>
                </a:lnTo>
                <a:lnTo>
                  <a:pt x="46492" y="8889"/>
                </a:lnTo>
                <a:lnTo>
                  <a:pt x="16128" y="8889"/>
                </a:lnTo>
                <a:lnTo>
                  <a:pt x="15930" y="9143"/>
                </a:lnTo>
                <a:close/>
              </a:path>
              <a:path w="52627" h="90423">
                <a:moveTo>
                  <a:pt x="10159" y="90423"/>
                </a:moveTo>
                <a:lnTo>
                  <a:pt x="0" y="90423"/>
                </a:lnTo>
                <a:lnTo>
                  <a:pt x="0" y="1523"/>
                </a:lnTo>
                <a:lnTo>
                  <a:pt x="6984" y="1523"/>
                </a:lnTo>
                <a:lnTo>
                  <a:pt x="8889" y="9143"/>
                </a:lnTo>
                <a:lnTo>
                  <a:pt x="15930" y="9143"/>
                </a:lnTo>
                <a:lnTo>
                  <a:pt x="12064" y="14096"/>
                </a:lnTo>
                <a:lnTo>
                  <a:pt x="10159" y="22478"/>
                </a:lnTo>
                <a:lnTo>
                  <a:pt x="10159" y="53974"/>
                </a:lnTo>
                <a:lnTo>
                  <a:pt x="13588" y="56514"/>
                </a:lnTo>
                <a:lnTo>
                  <a:pt x="16890" y="57784"/>
                </a:lnTo>
                <a:lnTo>
                  <a:pt x="44345" y="57784"/>
                </a:lnTo>
                <a:lnTo>
                  <a:pt x="35672" y="64007"/>
                </a:lnTo>
                <a:lnTo>
                  <a:pt x="10159" y="64007"/>
                </a:lnTo>
                <a:lnTo>
                  <a:pt x="10159" y="90423"/>
                </a:lnTo>
                <a:close/>
              </a:path>
              <a:path w="52627" h="90423">
                <a:moveTo>
                  <a:pt x="44345" y="57784"/>
                </a:moveTo>
                <a:lnTo>
                  <a:pt x="16890" y="57784"/>
                </a:lnTo>
                <a:lnTo>
                  <a:pt x="23113" y="57657"/>
                </a:lnTo>
                <a:lnTo>
                  <a:pt x="35424" y="52923"/>
                </a:lnTo>
                <a:lnTo>
                  <a:pt x="41439" y="40821"/>
                </a:lnTo>
                <a:lnTo>
                  <a:pt x="42163" y="31876"/>
                </a:lnTo>
                <a:lnTo>
                  <a:pt x="39435" y="16793"/>
                </a:lnTo>
                <a:lnTo>
                  <a:pt x="29344" y="9195"/>
                </a:lnTo>
                <a:lnTo>
                  <a:pt x="16128" y="8889"/>
                </a:lnTo>
                <a:lnTo>
                  <a:pt x="46492" y="8889"/>
                </a:lnTo>
                <a:lnTo>
                  <a:pt x="49722" y="12742"/>
                </a:lnTo>
                <a:lnTo>
                  <a:pt x="52627" y="28150"/>
                </a:lnTo>
                <a:lnTo>
                  <a:pt x="50724" y="45134"/>
                </a:lnTo>
                <a:lnTo>
                  <a:pt x="44799" y="57459"/>
                </a:lnTo>
                <a:lnTo>
                  <a:pt x="44345" y="57784"/>
                </a:lnTo>
                <a:close/>
              </a:path>
              <a:path w="52627" h="90423">
                <a:moveTo>
                  <a:pt x="23494" y="66547"/>
                </a:moveTo>
                <a:lnTo>
                  <a:pt x="17017" y="66547"/>
                </a:lnTo>
                <a:lnTo>
                  <a:pt x="14731" y="65912"/>
                </a:lnTo>
                <a:lnTo>
                  <a:pt x="10159" y="64007"/>
                </a:lnTo>
                <a:lnTo>
                  <a:pt x="35672" y="64007"/>
                </a:lnTo>
                <a:lnTo>
                  <a:pt x="34706" y="64700"/>
                </a:lnTo>
                <a:lnTo>
                  <a:pt x="23494" y="66547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" name="bk object 286"/>
          <p:cNvSpPr/>
          <p:nvPr/>
        </p:nvSpPr>
        <p:spPr>
          <a:xfrm>
            <a:off x="9516482" y="451827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" name="bk object 287"/>
          <p:cNvSpPr/>
          <p:nvPr/>
        </p:nvSpPr>
        <p:spPr>
          <a:xfrm>
            <a:off x="9573132" y="4519929"/>
            <a:ext cx="51283" cy="65023"/>
          </a:xfrm>
          <a:custGeom>
            <a:avLst/>
            <a:gdLst/>
            <a:ahLst/>
            <a:cxnLst/>
            <a:rect l="l" t="t" r="r" b="b"/>
            <a:pathLst>
              <a:path w="51283" h="65023">
                <a:moveTo>
                  <a:pt x="30987" y="65023"/>
                </a:moveTo>
                <a:lnTo>
                  <a:pt x="20700" y="65023"/>
                </a:lnTo>
                <a:lnTo>
                  <a:pt x="6932" y="60950"/>
                </a:lnTo>
                <a:lnTo>
                  <a:pt x="885" y="49530"/>
                </a:lnTo>
                <a:lnTo>
                  <a:pt x="0" y="19176"/>
                </a:lnTo>
                <a:lnTo>
                  <a:pt x="0" y="0"/>
                </a:lnTo>
                <a:lnTo>
                  <a:pt x="10159" y="0"/>
                </a:lnTo>
                <a:lnTo>
                  <a:pt x="10159" y="47243"/>
                </a:lnTo>
                <a:lnTo>
                  <a:pt x="11683" y="56260"/>
                </a:lnTo>
                <a:lnTo>
                  <a:pt x="39415" y="56260"/>
                </a:lnTo>
                <a:lnTo>
                  <a:pt x="37210" y="59816"/>
                </a:lnTo>
                <a:lnTo>
                  <a:pt x="30987" y="65023"/>
                </a:lnTo>
                <a:close/>
              </a:path>
              <a:path w="51283" h="65023">
                <a:moveTo>
                  <a:pt x="39415" y="56260"/>
                </a:moveTo>
                <a:lnTo>
                  <a:pt x="11683" y="56260"/>
                </a:lnTo>
                <a:lnTo>
                  <a:pt x="32511" y="56006"/>
                </a:lnTo>
                <a:lnTo>
                  <a:pt x="36702" y="49656"/>
                </a:lnTo>
                <a:lnTo>
                  <a:pt x="39750" y="42417"/>
                </a:lnTo>
                <a:lnTo>
                  <a:pt x="39750" y="0"/>
                </a:lnTo>
                <a:lnTo>
                  <a:pt x="49910" y="0"/>
                </a:lnTo>
                <a:lnTo>
                  <a:pt x="49995" y="12831"/>
                </a:lnTo>
                <a:lnTo>
                  <a:pt x="49854" y="25893"/>
                </a:lnTo>
                <a:lnTo>
                  <a:pt x="49809" y="38873"/>
                </a:lnTo>
                <a:lnTo>
                  <a:pt x="50178" y="51455"/>
                </a:lnTo>
                <a:lnTo>
                  <a:pt x="50366" y="53466"/>
                </a:lnTo>
                <a:lnTo>
                  <a:pt x="41147" y="53466"/>
                </a:lnTo>
                <a:lnTo>
                  <a:pt x="39415" y="56260"/>
                </a:lnTo>
                <a:close/>
              </a:path>
              <a:path w="51283" h="65023">
                <a:moveTo>
                  <a:pt x="44322" y="63499"/>
                </a:moveTo>
                <a:lnTo>
                  <a:pt x="41782" y="53466"/>
                </a:lnTo>
                <a:lnTo>
                  <a:pt x="50366" y="53466"/>
                </a:lnTo>
                <a:lnTo>
                  <a:pt x="51283" y="63326"/>
                </a:lnTo>
                <a:lnTo>
                  <a:pt x="44322" y="6349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" name="bk object 288"/>
          <p:cNvSpPr/>
          <p:nvPr/>
        </p:nvSpPr>
        <p:spPr>
          <a:xfrm>
            <a:off x="9642602" y="4518278"/>
            <a:ext cx="84581" cy="65150"/>
          </a:xfrm>
          <a:custGeom>
            <a:avLst/>
            <a:gdLst/>
            <a:ahLst/>
            <a:cxnLst/>
            <a:rect l="l" t="t" r="r" b="b"/>
            <a:pathLst>
              <a:path w="84581" h="65150">
                <a:moveTo>
                  <a:pt x="16701" y="9397"/>
                </a:moveTo>
                <a:lnTo>
                  <a:pt x="9524" y="9397"/>
                </a:lnTo>
                <a:lnTo>
                  <a:pt x="14223" y="4190"/>
                </a:lnTo>
                <a:lnTo>
                  <a:pt x="19303" y="0"/>
                </a:lnTo>
                <a:lnTo>
                  <a:pt x="38353" y="253"/>
                </a:lnTo>
                <a:lnTo>
                  <a:pt x="42544" y="3428"/>
                </a:lnTo>
                <a:lnTo>
                  <a:pt x="44603" y="9016"/>
                </a:lnTo>
                <a:lnTo>
                  <a:pt x="17017" y="9016"/>
                </a:lnTo>
                <a:lnTo>
                  <a:pt x="16701" y="9397"/>
                </a:lnTo>
                <a:close/>
              </a:path>
              <a:path w="84581" h="65150">
                <a:moveTo>
                  <a:pt x="52016" y="10667"/>
                </a:moveTo>
                <a:lnTo>
                  <a:pt x="45211" y="10667"/>
                </a:lnTo>
                <a:lnTo>
                  <a:pt x="48767" y="4571"/>
                </a:lnTo>
                <a:lnTo>
                  <a:pt x="55625" y="380"/>
                </a:lnTo>
                <a:lnTo>
                  <a:pt x="64896" y="126"/>
                </a:lnTo>
                <a:lnTo>
                  <a:pt x="78353" y="4100"/>
                </a:lnTo>
                <a:lnTo>
                  <a:pt x="80541" y="8762"/>
                </a:lnTo>
                <a:lnTo>
                  <a:pt x="72897" y="8762"/>
                </a:lnTo>
                <a:lnTo>
                  <a:pt x="52958" y="9270"/>
                </a:lnTo>
                <a:lnTo>
                  <a:pt x="52016" y="10667"/>
                </a:lnTo>
                <a:close/>
              </a:path>
              <a:path w="84581" h="65150">
                <a:moveTo>
                  <a:pt x="10159" y="65150"/>
                </a:moveTo>
                <a:lnTo>
                  <a:pt x="0" y="65150"/>
                </a:lnTo>
                <a:lnTo>
                  <a:pt x="0" y="1650"/>
                </a:lnTo>
                <a:lnTo>
                  <a:pt x="7111" y="1650"/>
                </a:lnTo>
                <a:lnTo>
                  <a:pt x="9016" y="9397"/>
                </a:lnTo>
                <a:lnTo>
                  <a:pt x="16701" y="9397"/>
                </a:lnTo>
                <a:lnTo>
                  <a:pt x="12064" y="14985"/>
                </a:lnTo>
                <a:lnTo>
                  <a:pt x="10159" y="21462"/>
                </a:lnTo>
                <a:lnTo>
                  <a:pt x="10159" y="65150"/>
                </a:lnTo>
                <a:close/>
              </a:path>
              <a:path w="84581" h="65150">
                <a:moveTo>
                  <a:pt x="84581" y="65150"/>
                </a:moveTo>
                <a:lnTo>
                  <a:pt x="74421" y="65150"/>
                </a:lnTo>
                <a:lnTo>
                  <a:pt x="74421" y="26923"/>
                </a:lnTo>
                <a:lnTo>
                  <a:pt x="74548" y="16382"/>
                </a:lnTo>
                <a:lnTo>
                  <a:pt x="72897" y="8762"/>
                </a:lnTo>
                <a:lnTo>
                  <a:pt x="80541" y="8762"/>
                </a:lnTo>
                <a:lnTo>
                  <a:pt x="83812" y="15733"/>
                </a:lnTo>
                <a:lnTo>
                  <a:pt x="84581" y="46100"/>
                </a:lnTo>
                <a:lnTo>
                  <a:pt x="84581" y="65150"/>
                </a:lnTo>
                <a:close/>
              </a:path>
              <a:path w="84581" h="65150">
                <a:moveTo>
                  <a:pt x="47370" y="65150"/>
                </a:moveTo>
                <a:lnTo>
                  <a:pt x="37210" y="65150"/>
                </a:lnTo>
                <a:lnTo>
                  <a:pt x="37210" y="18160"/>
                </a:lnTo>
                <a:lnTo>
                  <a:pt x="36448" y="9016"/>
                </a:lnTo>
                <a:lnTo>
                  <a:pt x="44603" y="9016"/>
                </a:lnTo>
                <a:lnTo>
                  <a:pt x="45211" y="10667"/>
                </a:lnTo>
                <a:lnTo>
                  <a:pt x="52016" y="10667"/>
                </a:lnTo>
                <a:lnTo>
                  <a:pt x="49275" y="14731"/>
                </a:lnTo>
                <a:lnTo>
                  <a:pt x="47370" y="22732"/>
                </a:lnTo>
                <a:lnTo>
                  <a:pt x="47370" y="6515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" name="bk object 289"/>
          <p:cNvSpPr/>
          <p:nvPr/>
        </p:nvSpPr>
        <p:spPr>
          <a:xfrm>
            <a:off x="6864306" y="4747450"/>
            <a:ext cx="2752831" cy="1160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" name="bk object 290"/>
          <p:cNvSpPr/>
          <p:nvPr/>
        </p:nvSpPr>
        <p:spPr>
          <a:xfrm>
            <a:off x="6867715" y="5001450"/>
            <a:ext cx="2813049" cy="1167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" name="bk object 291"/>
          <p:cNvSpPr/>
          <p:nvPr/>
        </p:nvSpPr>
        <p:spPr>
          <a:xfrm>
            <a:off x="6858000" y="5257800"/>
            <a:ext cx="3086100" cy="342900"/>
          </a:xfrm>
          <a:custGeom>
            <a:avLst/>
            <a:gdLst/>
            <a:ahLst/>
            <a:cxnLst/>
            <a:rect l="l" t="t" r="r" b="b"/>
            <a:pathLst>
              <a:path w="3086100" h="342900">
                <a:moveTo>
                  <a:pt x="0" y="0"/>
                </a:moveTo>
                <a:lnTo>
                  <a:pt x="3086100" y="0"/>
                </a:lnTo>
                <a:lnTo>
                  <a:pt x="30861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" name="bk object 292"/>
          <p:cNvSpPr/>
          <p:nvPr/>
        </p:nvSpPr>
        <p:spPr>
          <a:xfrm>
            <a:off x="6878294" y="5320029"/>
            <a:ext cx="0" cy="137159"/>
          </a:xfrm>
          <a:custGeom>
            <a:avLst/>
            <a:gdLst/>
            <a:ahLst/>
            <a:cxnLst/>
            <a:rect l="l" t="t" r="r" b="b"/>
            <a:pathLst>
              <a:path w="0" h="137159">
                <a:moveTo>
                  <a:pt x="0" y="137159"/>
                </a:moveTo>
                <a:lnTo>
                  <a:pt x="0" y="0"/>
                </a:lnTo>
              </a:path>
            </a:pathLst>
          </a:custGeom>
          <a:ln w="24587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" name="bk object 293"/>
          <p:cNvSpPr/>
          <p:nvPr/>
        </p:nvSpPr>
        <p:spPr>
          <a:xfrm>
            <a:off x="6866635" y="5467984"/>
            <a:ext cx="54190" cy="0"/>
          </a:xfrm>
          <a:custGeom>
            <a:avLst/>
            <a:gdLst/>
            <a:ahLst/>
            <a:cxnLst/>
            <a:rect l="l" t="t" r="r" b="b"/>
            <a:pathLst>
              <a:path w="54190" h="0">
                <a:moveTo>
                  <a:pt x="0" y="0"/>
                </a:moveTo>
                <a:lnTo>
                  <a:pt x="54190" y="0"/>
                </a:lnTo>
              </a:path>
            </a:pathLst>
          </a:custGeom>
          <a:ln w="22860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" name="bk object 294"/>
          <p:cNvSpPr/>
          <p:nvPr/>
        </p:nvSpPr>
        <p:spPr>
          <a:xfrm>
            <a:off x="6928383" y="5359720"/>
            <a:ext cx="55918" cy="120145"/>
          </a:xfrm>
          <a:custGeom>
            <a:avLst/>
            <a:gdLst/>
            <a:ahLst/>
            <a:cxnLst/>
            <a:rect l="l" t="t" r="r" b="b"/>
            <a:pathLst>
              <a:path w="55918" h="120145">
                <a:moveTo>
                  <a:pt x="34557" y="120145"/>
                </a:moveTo>
                <a:lnTo>
                  <a:pt x="13412" y="115002"/>
                </a:lnTo>
                <a:lnTo>
                  <a:pt x="3339" y="103422"/>
                </a:lnTo>
                <a:lnTo>
                  <a:pt x="230" y="92731"/>
                </a:lnTo>
                <a:lnTo>
                  <a:pt x="0" y="60011"/>
                </a:lnTo>
                <a:lnTo>
                  <a:pt x="0" y="30325"/>
                </a:lnTo>
                <a:lnTo>
                  <a:pt x="727" y="23524"/>
                </a:lnTo>
                <a:lnTo>
                  <a:pt x="6053" y="9985"/>
                </a:lnTo>
                <a:lnTo>
                  <a:pt x="20697" y="0"/>
                </a:lnTo>
                <a:lnTo>
                  <a:pt x="42198" y="4924"/>
                </a:lnTo>
                <a:lnTo>
                  <a:pt x="52476" y="16177"/>
                </a:lnTo>
                <a:lnTo>
                  <a:pt x="53105" y="18234"/>
                </a:lnTo>
                <a:lnTo>
                  <a:pt x="19862" y="18234"/>
                </a:lnTo>
                <a:lnTo>
                  <a:pt x="20510" y="30325"/>
                </a:lnTo>
                <a:lnTo>
                  <a:pt x="20510" y="89697"/>
                </a:lnTo>
                <a:lnTo>
                  <a:pt x="19862" y="101572"/>
                </a:lnTo>
                <a:lnTo>
                  <a:pt x="53326" y="101572"/>
                </a:lnTo>
                <a:lnTo>
                  <a:pt x="49669" y="110469"/>
                </a:lnTo>
                <a:lnTo>
                  <a:pt x="34557" y="120145"/>
                </a:lnTo>
                <a:close/>
              </a:path>
              <a:path w="55918" h="120145">
                <a:moveTo>
                  <a:pt x="53326" y="101572"/>
                </a:moveTo>
                <a:lnTo>
                  <a:pt x="36055" y="101572"/>
                </a:lnTo>
                <a:lnTo>
                  <a:pt x="35407" y="89697"/>
                </a:lnTo>
                <a:lnTo>
                  <a:pt x="35407" y="30325"/>
                </a:lnTo>
                <a:lnTo>
                  <a:pt x="36055" y="18234"/>
                </a:lnTo>
                <a:lnTo>
                  <a:pt x="53105" y="18234"/>
                </a:lnTo>
                <a:lnTo>
                  <a:pt x="55673" y="26636"/>
                </a:lnTo>
                <a:lnTo>
                  <a:pt x="55918" y="29677"/>
                </a:lnTo>
                <a:lnTo>
                  <a:pt x="55918" y="90345"/>
                </a:lnTo>
                <a:lnTo>
                  <a:pt x="55167" y="97096"/>
                </a:lnTo>
                <a:lnTo>
                  <a:pt x="53326" y="101572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" name="bk object 295"/>
          <p:cNvSpPr/>
          <p:nvPr/>
        </p:nvSpPr>
        <p:spPr>
          <a:xfrm>
            <a:off x="6999198" y="5358955"/>
            <a:ext cx="43611" cy="119824"/>
          </a:xfrm>
          <a:custGeom>
            <a:avLst/>
            <a:gdLst/>
            <a:ahLst/>
            <a:cxnLst/>
            <a:rect l="l" t="t" r="r" b="b"/>
            <a:pathLst>
              <a:path w="43611" h="119824">
                <a:moveTo>
                  <a:pt x="43611" y="14897"/>
                </a:moveTo>
                <a:lnTo>
                  <a:pt x="21805" y="14897"/>
                </a:lnTo>
                <a:lnTo>
                  <a:pt x="26582" y="6700"/>
                </a:lnTo>
                <a:lnTo>
                  <a:pt x="41827" y="50"/>
                </a:lnTo>
                <a:lnTo>
                  <a:pt x="43611" y="0"/>
                </a:lnTo>
                <a:lnTo>
                  <a:pt x="43611" y="14897"/>
                </a:lnTo>
                <a:close/>
              </a:path>
              <a:path w="43611" h="119824">
                <a:moveTo>
                  <a:pt x="21805" y="119824"/>
                </a:moveTo>
                <a:lnTo>
                  <a:pt x="0" y="119824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14897"/>
                </a:lnTo>
                <a:lnTo>
                  <a:pt x="43611" y="14897"/>
                </a:lnTo>
                <a:lnTo>
                  <a:pt x="43611" y="20942"/>
                </a:lnTo>
                <a:lnTo>
                  <a:pt x="33464" y="20942"/>
                </a:lnTo>
                <a:lnTo>
                  <a:pt x="26555" y="26987"/>
                </a:lnTo>
                <a:lnTo>
                  <a:pt x="22669" y="30441"/>
                </a:lnTo>
                <a:lnTo>
                  <a:pt x="21805" y="34112"/>
                </a:lnTo>
                <a:lnTo>
                  <a:pt x="21805" y="119824"/>
                </a:lnTo>
                <a:close/>
              </a:path>
              <a:path w="43611" h="119824">
                <a:moveTo>
                  <a:pt x="43611" y="24180"/>
                </a:moveTo>
                <a:lnTo>
                  <a:pt x="33464" y="20942"/>
                </a:lnTo>
                <a:lnTo>
                  <a:pt x="43611" y="20942"/>
                </a:lnTo>
                <a:lnTo>
                  <a:pt x="43611" y="241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" name="bk object 296"/>
          <p:cNvSpPr/>
          <p:nvPr/>
        </p:nvSpPr>
        <p:spPr>
          <a:xfrm>
            <a:off x="7049719" y="5359720"/>
            <a:ext cx="56349" cy="120191"/>
          </a:xfrm>
          <a:custGeom>
            <a:avLst/>
            <a:gdLst/>
            <a:ahLst/>
            <a:cxnLst/>
            <a:rect l="l" t="t" r="r" b="b"/>
            <a:pathLst>
              <a:path w="56349" h="120191">
                <a:moveTo>
                  <a:pt x="34547" y="120191"/>
                </a:moveTo>
                <a:lnTo>
                  <a:pt x="13388" y="114947"/>
                </a:lnTo>
                <a:lnTo>
                  <a:pt x="3322" y="103238"/>
                </a:lnTo>
                <a:lnTo>
                  <a:pt x="226" y="92555"/>
                </a:lnTo>
                <a:lnTo>
                  <a:pt x="0" y="60011"/>
                </a:lnTo>
                <a:lnTo>
                  <a:pt x="0" y="30325"/>
                </a:lnTo>
                <a:lnTo>
                  <a:pt x="821" y="23524"/>
                </a:lnTo>
                <a:lnTo>
                  <a:pt x="6336" y="9985"/>
                </a:lnTo>
                <a:lnTo>
                  <a:pt x="21118" y="0"/>
                </a:lnTo>
                <a:lnTo>
                  <a:pt x="42623" y="4922"/>
                </a:lnTo>
                <a:lnTo>
                  <a:pt x="52904" y="16173"/>
                </a:lnTo>
                <a:lnTo>
                  <a:pt x="53535" y="18234"/>
                </a:lnTo>
                <a:lnTo>
                  <a:pt x="20294" y="18234"/>
                </a:lnTo>
                <a:lnTo>
                  <a:pt x="20294" y="46949"/>
                </a:lnTo>
                <a:lnTo>
                  <a:pt x="56349" y="46949"/>
                </a:lnTo>
                <a:lnTo>
                  <a:pt x="56349" y="64005"/>
                </a:lnTo>
                <a:lnTo>
                  <a:pt x="20294" y="64005"/>
                </a:lnTo>
                <a:lnTo>
                  <a:pt x="20294" y="101572"/>
                </a:lnTo>
                <a:lnTo>
                  <a:pt x="53675" y="101572"/>
                </a:lnTo>
                <a:lnTo>
                  <a:pt x="49890" y="110563"/>
                </a:lnTo>
                <a:lnTo>
                  <a:pt x="34547" y="120191"/>
                </a:lnTo>
                <a:close/>
              </a:path>
              <a:path w="56349" h="120191">
                <a:moveTo>
                  <a:pt x="56349" y="46949"/>
                </a:moveTo>
                <a:lnTo>
                  <a:pt x="36055" y="46949"/>
                </a:lnTo>
                <a:lnTo>
                  <a:pt x="36055" y="30325"/>
                </a:lnTo>
                <a:lnTo>
                  <a:pt x="36487" y="18234"/>
                </a:lnTo>
                <a:lnTo>
                  <a:pt x="53535" y="18234"/>
                </a:lnTo>
                <a:lnTo>
                  <a:pt x="56104" y="26632"/>
                </a:lnTo>
                <a:lnTo>
                  <a:pt x="56349" y="46841"/>
                </a:lnTo>
                <a:close/>
              </a:path>
              <a:path w="56349" h="120191">
                <a:moveTo>
                  <a:pt x="53675" y="101572"/>
                </a:moveTo>
                <a:lnTo>
                  <a:pt x="36487" y="101572"/>
                </a:lnTo>
                <a:lnTo>
                  <a:pt x="36055" y="89697"/>
                </a:lnTo>
                <a:lnTo>
                  <a:pt x="36055" y="76743"/>
                </a:lnTo>
                <a:lnTo>
                  <a:pt x="56349" y="76743"/>
                </a:lnTo>
                <a:lnTo>
                  <a:pt x="56349" y="90345"/>
                </a:lnTo>
                <a:lnTo>
                  <a:pt x="55542" y="97138"/>
                </a:lnTo>
                <a:lnTo>
                  <a:pt x="53675" y="101572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" name="bk object 297"/>
          <p:cNvSpPr/>
          <p:nvPr/>
        </p:nvSpPr>
        <p:spPr>
          <a:xfrm>
            <a:off x="7120534" y="5358955"/>
            <a:ext cx="90893" cy="119824"/>
          </a:xfrm>
          <a:custGeom>
            <a:avLst/>
            <a:gdLst/>
            <a:ahLst/>
            <a:cxnLst/>
            <a:rect l="l" t="t" r="r" b="b"/>
            <a:pathLst>
              <a:path w="90893" h="119824">
                <a:moveTo>
                  <a:pt x="54150" y="11658"/>
                </a:moveTo>
                <a:lnTo>
                  <a:pt x="21805" y="11658"/>
                </a:lnTo>
                <a:lnTo>
                  <a:pt x="23533" y="10579"/>
                </a:lnTo>
                <a:lnTo>
                  <a:pt x="32385" y="0"/>
                </a:lnTo>
                <a:lnTo>
                  <a:pt x="47713" y="0"/>
                </a:lnTo>
                <a:lnTo>
                  <a:pt x="52463" y="6261"/>
                </a:lnTo>
                <a:lnTo>
                  <a:pt x="54150" y="11658"/>
                </a:lnTo>
                <a:close/>
              </a:path>
              <a:path w="90893" h="119824">
                <a:moveTo>
                  <a:pt x="88436" y="13169"/>
                </a:moveTo>
                <a:lnTo>
                  <a:pt x="54622" y="13169"/>
                </a:lnTo>
                <a:lnTo>
                  <a:pt x="58077" y="10579"/>
                </a:lnTo>
                <a:lnTo>
                  <a:pt x="66929" y="0"/>
                </a:lnTo>
                <a:lnTo>
                  <a:pt x="74485" y="0"/>
                </a:lnTo>
                <a:lnTo>
                  <a:pt x="86192" y="6531"/>
                </a:lnTo>
                <a:lnTo>
                  <a:pt x="88436" y="13169"/>
                </a:lnTo>
                <a:close/>
              </a:path>
              <a:path w="90893" h="119824">
                <a:moveTo>
                  <a:pt x="21805" y="119824"/>
                </a:moveTo>
                <a:lnTo>
                  <a:pt x="0" y="119824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11658"/>
                </a:lnTo>
                <a:lnTo>
                  <a:pt x="54150" y="11658"/>
                </a:lnTo>
                <a:lnTo>
                  <a:pt x="54622" y="13169"/>
                </a:lnTo>
                <a:lnTo>
                  <a:pt x="88436" y="13169"/>
                </a:lnTo>
                <a:lnTo>
                  <a:pt x="90738" y="19982"/>
                </a:lnTo>
                <a:lnTo>
                  <a:pt x="90743" y="21652"/>
                </a:lnTo>
                <a:lnTo>
                  <a:pt x="28719" y="21652"/>
                </a:lnTo>
                <a:lnTo>
                  <a:pt x="21813" y="26671"/>
                </a:lnTo>
                <a:lnTo>
                  <a:pt x="21806" y="71462"/>
                </a:lnTo>
                <a:lnTo>
                  <a:pt x="21805" y="119824"/>
                </a:lnTo>
                <a:close/>
              </a:path>
              <a:path w="90893" h="119824">
                <a:moveTo>
                  <a:pt x="56349" y="119824"/>
                </a:moveTo>
                <a:lnTo>
                  <a:pt x="35839" y="119824"/>
                </a:lnTo>
                <a:lnTo>
                  <a:pt x="35839" y="26339"/>
                </a:lnTo>
                <a:lnTo>
                  <a:pt x="28719" y="21652"/>
                </a:lnTo>
                <a:lnTo>
                  <a:pt x="63263" y="21652"/>
                </a:lnTo>
                <a:lnTo>
                  <a:pt x="56357" y="26671"/>
                </a:lnTo>
                <a:lnTo>
                  <a:pt x="56350" y="71462"/>
                </a:lnTo>
                <a:lnTo>
                  <a:pt x="56349" y="119824"/>
                </a:lnTo>
                <a:close/>
              </a:path>
              <a:path w="90893" h="119824">
                <a:moveTo>
                  <a:pt x="90893" y="119824"/>
                </a:moveTo>
                <a:lnTo>
                  <a:pt x="70383" y="119824"/>
                </a:lnTo>
                <a:lnTo>
                  <a:pt x="70383" y="26339"/>
                </a:lnTo>
                <a:lnTo>
                  <a:pt x="63263" y="21652"/>
                </a:lnTo>
                <a:lnTo>
                  <a:pt x="90743" y="21652"/>
                </a:lnTo>
                <a:lnTo>
                  <a:pt x="90893" y="71462"/>
                </a:lnTo>
                <a:lnTo>
                  <a:pt x="90893" y="11982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" name="bk object 298"/>
          <p:cNvSpPr/>
          <p:nvPr/>
        </p:nvSpPr>
        <p:spPr>
          <a:xfrm>
            <a:off x="7271994" y="5320093"/>
            <a:ext cx="0" cy="158686"/>
          </a:xfrm>
          <a:custGeom>
            <a:avLst/>
            <a:gdLst/>
            <a:ahLst/>
            <a:cxnLst/>
            <a:rect l="l" t="t" r="r" b="b"/>
            <a:pathLst>
              <a:path w="0" h="158686">
                <a:moveTo>
                  <a:pt x="0" y="158686"/>
                </a:moveTo>
                <a:lnTo>
                  <a:pt x="0" y="0"/>
                </a:lnTo>
              </a:path>
            </a:pathLst>
          </a:custGeom>
          <a:ln w="24587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" name="bk object 299"/>
          <p:cNvSpPr/>
          <p:nvPr/>
        </p:nvSpPr>
        <p:spPr>
          <a:xfrm>
            <a:off x="7300924" y="5358955"/>
            <a:ext cx="55918" cy="160413"/>
          </a:xfrm>
          <a:custGeom>
            <a:avLst/>
            <a:gdLst/>
            <a:ahLst/>
            <a:cxnLst/>
            <a:rect l="l" t="t" r="r" b="b"/>
            <a:pathLst>
              <a:path w="55918" h="160413">
                <a:moveTo>
                  <a:pt x="52078" y="9499"/>
                </a:moveTo>
                <a:lnTo>
                  <a:pt x="21805" y="9499"/>
                </a:lnTo>
                <a:lnTo>
                  <a:pt x="31089" y="0"/>
                </a:lnTo>
                <a:lnTo>
                  <a:pt x="39077" y="0"/>
                </a:lnTo>
                <a:lnTo>
                  <a:pt x="50983" y="6429"/>
                </a:lnTo>
                <a:lnTo>
                  <a:pt x="52078" y="9499"/>
                </a:lnTo>
                <a:close/>
              </a:path>
              <a:path w="55918" h="160413">
                <a:moveTo>
                  <a:pt x="21805" y="160413"/>
                </a:moveTo>
                <a:lnTo>
                  <a:pt x="0" y="160413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9499"/>
                </a:lnTo>
                <a:lnTo>
                  <a:pt x="52078" y="9499"/>
                </a:lnTo>
                <a:lnTo>
                  <a:pt x="55158" y="18135"/>
                </a:lnTo>
                <a:lnTo>
                  <a:pt x="34328" y="18135"/>
                </a:lnTo>
                <a:lnTo>
                  <a:pt x="22021" y="18567"/>
                </a:lnTo>
                <a:lnTo>
                  <a:pt x="21805" y="27635"/>
                </a:lnTo>
                <a:lnTo>
                  <a:pt x="21805" y="97370"/>
                </a:lnTo>
                <a:lnTo>
                  <a:pt x="25044" y="101041"/>
                </a:lnTo>
                <a:lnTo>
                  <a:pt x="55326" y="101041"/>
                </a:lnTo>
                <a:lnTo>
                  <a:pt x="52813" y="112052"/>
                </a:lnTo>
                <a:lnTo>
                  <a:pt x="21805" y="112052"/>
                </a:lnTo>
                <a:lnTo>
                  <a:pt x="21805" y="160413"/>
                </a:lnTo>
                <a:close/>
              </a:path>
              <a:path w="55918" h="160413">
                <a:moveTo>
                  <a:pt x="55326" y="101041"/>
                </a:moveTo>
                <a:lnTo>
                  <a:pt x="31521" y="101041"/>
                </a:lnTo>
                <a:lnTo>
                  <a:pt x="34112" y="98018"/>
                </a:lnTo>
                <a:lnTo>
                  <a:pt x="34112" y="27635"/>
                </a:lnTo>
                <a:lnTo>
                  <a:pt x="34328" y="18135"/>
                </a:lnTo>
                <a:lnTo>
                  <a:pt x="55158" y="18135"/>
                </a:lnTo>
                <a:lnTo>
                  <a:pt x="55730" y="19737"/>
                </a:lnTo>
                <a:lnTo>
                  <a:pt x="55918" y="60775"/>
                </a:lnTo>
                <a:lnTo>
                  <a:pt x="55918" y="98450"/>
                </a:lnTo>
                <a:lnTo>
                  <a:pt x="55326" y="101041"/>
                </a:lnTo>
                <a:close/>
              </a:path>
              <a:path w="55918" h="160413">
                <a:moveTo>
                  <a:pt x="31089" y="121551"/>
                </a:moveTo>
                <a:lnTo>
                  <a:pt x="21805" y="112052"/>
                </a:lnTo>
                <a:lnTo>
                  <a:pt x="52813" y="112052"/>
                </a:lnTo>
                <a:lnTo>
                  <a:pt x="42795" y="121076"/>
                </a:lnTo>
                <a:lnTo>
                  <a:pt x="31089" y="12155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" name="bk object 300"/>
          <p:cNvSpPr/>
          <p:nvPr/>
        </p:nvSpPr>
        <p:spPr>
          <a:xfrm>
            <a:off x="7367484" y="5359403"/>
            <a:ext cx="58037" cy="119741"/>
          </a:xfrm>
          <a:custGeom>
            <a:avLst/>
            <a:gdLst/>
            <a:ahLst/>
            <a:cxnLst/>
            <a:rect l="l" t="t" r="r" b="b"/>
            <a:pathLst>
              <a:path w="58037" h="119741">
                <a:moveTo>
                  <a:pt x="54884" y="102967"/>
                </a:moveTo>
                <a:lnTo>
                  <a:pt x="36641" y="102967"/>
                </a:lnTo>
                <a:lnTo>
                  <a:pt x="37936" y="95627"/>
                </a:lnTo>
                <a:lnTo>
                  <a:pt x="37936" y="81593"/>
                </a:lnTo>
                <a:lnTo>
                  <a:pt x="31027" y="74253"/>
                </a:lnTo>
                <a:lnTo>
                  <a:pt x="24334" y="67776"/>
                </a:lnTo>
                <a:lnTo>
                  <a:pt x="15269" y="58757"/>
                </a:lnTo>
                <a:lnTo>
                  <a:pt x="7821" y="48547"/>
                </a:lnTo>
                <a:lnTo>
                  <a:pt x="3846" y="35836"/>
                </a:lnTo>
                <a:lnTo>
                  <a:pt x="3608" y="31505"/>
                </a:lnTo>
                <a:lnTo>
                  <a:pt x="5459" y="18253"/>
                </a:lnTo>
                <a:lnTo>
                  <a:pt x="12122" y="6580"/>
                </a:lnTo>
                <a:lnTo>
                  <a:pt x="25261" y="0"/>
                </a:lnTo>
                <a:lnTo>
                  <a:pt x="44353" y="3182"/>
                </a:lnTo>
                <a:lnTo>
                  <a:pt x="54105" y="12112"/>
                </a:lnTo>
                <a:lnTo>
                  <a:pt x="55792" y="17687"/>
                </a:lnTo>
                <a:lnTo>
                  <a:pt x="24766" y="17687"/>
                </a:lnTo>
                <a:lnTo>
                  <a:pt x="23903" y="25459"/>
                </a:lnTo>
                <a:lnTo>
                  <a:pt x="23903" y="31505"/>
                </a:lnTo>
                <a:lnTo>
                  <a:pt x="28482" y="42443"/>
                </a:lnTo>
                <a:lnTo>
                  <a:pt x="38066" y="52580"/>
                </a:lnTo>
                <a:lnTo>
                  <a:pt x="46837" y="61747"/>
                </a:lnTo>
                <a:lnTo>
                  <a:pt x="54163" y="72532"/>
                </a:lnTo>
                <a:lnTo>
                  <a:pt x="58037" y="85138"/>
                </a:lnTo>
                <a:lnTo>
                  <a:pt x="56361" y="99893"/>
                </a:lnTo>
                <a:lnTo>
                  <a:pt x="54884" y="102967"/>
                </a:lnTo>
                <a:close/>
              </a:path>
              <a:path w="58037" h="119741">
                <a:moveTo>
                  <a:pt x="37720" y="31505"/>
                </a:moveTo>
                <a:lnTo>
                  <a:pt x="37720" y="25891"/>
                </a:lnTo>
                <a:lnTo>
                  <a:pt x="37504" y="17687"/>
                </a:lnTo>
                <a:lnTo>
                  <a:pt x="55792" y="17687"/>
                </a:lnTo>
                <a:lnTo>
                  <a:pt x="57615" y="23710"/>
                </a:lnTo>
                <a:lnTo>
                  <a:pt x="37720" y="31505"/>
                </a:lnTo>
                <a:close/>
              </a:path>
              <a:path w="58037" h="119741">
                <a:moveTo>
                  <a:pt x="39537" y="119741"/>
                </a:moveTo>
                <a:lnTo>
                  <a:pt x="19396" y="117117"/>
                </a:lnTo>
                <a:lnTo>
                  <a:pt x="7509" y="109126"/>
                </a:lnTo>
                <a:lnTo>
                  <a:pt x="1751" y="98449"/>
                </a:lnTo>
                <a:lnTo>
                  <a:pt x="0" y="87764"/>
                </a:lnTo>
                <a:lnTo>
                  <a:pt x="20232" y="85048"/>
                </a:lnTo>
                <a:lnTo>
                  <a:pt x="20232" y="91309"/>
                </a:lnTo>
                <a:lnTo>
                  <a:pt x="21312" y="102967"/>
                </a:lnTo>
                <a:lnTo>
                  <a:pt x="54884" y="102967"/>
                </a:lnTo>
                <a:lnTo>
                  <a:pt x="50465" y="112168"/>
                </a:lnTo>
                <a:lnTo>
                  <a:pt x="39537" y="119741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" name="bk object 301"/>
          <p:cNvSpPr/>
          <p:nvPr/>
        </p:nvSpPr>
        <p:spPr>
          <a:xfrm>
            <a:off x="7438237" y="5360682"/>
            <a:ext cx="55918" cy="119824"/>
          </a:xfrm>
          <a:custGeom>
            <a:avLst/>
            <a:gdLst/>
            <a:ahLst/>
            <a:cxnLst/>
            <a:rect l="l" t="t" r="r" b="b"/>
            <a:pathLst>
              <a:path w="55918" h="119824">
                <a:moveTo>
                  <a:pt x="23964" y="119824"/>
                </a:moveTo>
                <a:lnTo>
                  <a:pt x="16408" y="119824"/>
                </a:lnTo>
                <a:lnTo>
                  <a:pt x="4701" y="113293"/>
                </a:lnTo>
                <a:lnTo>
                  <a:pt x="155" y="99842"/>
                </a:lnTo>
                <a:lnTo>
                  <a:pt x="0" y="48361"/>
                </a:lnTo>
                <a:lnTo>
                  <a:pt x="0" y="0"/>
                </a:lnTo>
                <a:lnTo>
                  <a:pt x="21805" y="0"/>
                </a:lnTo>
                <a:lnTo>
                  <a:pt x="21805" y="98018"/>
                </a:lnTo>
                <a:lnTo>
                  <a:pt x="24396" y="98666"/>
                </a:lnTo>
                <a:lnTo>
                  <a:pt x="55918" y="98666"/>
                </a:lnTo>
                <a:lnTo>
                  <a:pt x="55918" y="108165"/>
                </a:lnTo>
                <a:lnTo>
                  <a:pt x="34112" y="108165"/>
                </a:lnTo>
                <a:lnTo>
                  <a:pt x="32385" y="109245"/>
                </a:lnTo>
                <a:lnTo>
                  <a:pt x="23964" y="119824"/>
                </a:lnTo>
                <a:close/>
              </a:path>
              <a:path w="55918" h="119824">
                <a:moveTo>
                  <a:pt x="55918" y="98666"/>
                </a:moveTo>
                <a:lnTo>
                  <a:pt x="31305" y="98666"/>
                </a:lnTo>
                <a:lnTo>
                  <a:pt x="34112" y="93052"/>
                </a:lnTo>
                <a:lnTo>
                  <a:pt x="34112" y="0"/>
                </a:lnTo>
                <a:lnTo>
                  <a:pt x="55918" y="0"/>
                </a:lnTo>
                <a:lnTo>
                  <a:pt x="55918" y="98666"/>
                </a:lnTo>
                <a:close/>
              </a:path>
              <a:path w="55918" h="119824">
                <a:moveTo>
                  <a:pt x="55918" y="118097"/>
                </a:moveTo>
                <a:lnTo>
                  <a:pt x="34112" y="118097"/>
                </a:lnTo>
                <a:lnTo>
                  <a:pt x="34112" y="108165"/>
                </a:lnTo>
                <a:lnTo>
                  <a:pt x="55918" y="108165"/>
                </a:lnTo>
                <a:lnTo>
                  <a:pt x="55918" y="118097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" name="bk object 302"/>
          <p:cNvSpPr/>
          <p:nvPr/>
        </p:nvSpPr>
        <p:spPr>
          <a:xfrm>
            <a:off x="7511427" y="5358955"/>
            <a:ext cx="90893" cy="119824"/>
          </a:xfrm>
          <a:custGeom>
            <a:avLst/>
            <a:gdLst/>
            <a:ahLst/>
            <a:cxnLst/>
            <a:rect l="l" t="t" r="r" b="b"/>
            <a:pathLst>
              <a:path w="90893" h="119824">
                <a:moveTo>
                  <a:pt x="54150" y="11658"/>
                </a:moveTo>
                <a:lnTo>
                  <a:pt x="21805" y="11658"/>
                </a:lnTo>
                <a:lnTo>
                  <a:pt x="23533" y="10579"/>
                </a:lnTo>
                <a:lnTo>
                  <a:pt x="32385" y="0"/>
                </a:lnTo>
                <a:lnTo>
                  <a:pt x="47713" y="0"/>
                </a:lnTo>
                <a:lnTo>
                  <a:pt x="52463" y="6261"/>
                </a:lnTo>
                <a:lnTo>
                  <a:pt x="54150" y="11658"/>
                </a:lnTo>
                <a:close/>
              </a:path>
              <a:path w="90893" h="119824">
                <a:moveTo>
                  <a:pt x="88436" y="13169"/>
                </a:moveTo>
                <a:lnTo>
                  <a:pt x="54622" y="13169"/>
                </a:lnTo>
                <a:lnTo>
                  <a:pt x="58077" y="10579"/>
                </a:lnTo>
                <a:lnTo>
                  <a:pt x="66929" y="0"/>
                </a:lnTo>
                <a:lnTo>
                  <a:pt x="74485" y="0"/>
                </a:lnTo>
                <a:lnTo>
                  <a:pt x="86192" y="6531"/>
                </a:lnTo>
                <a:lnTo>
                  <a:pt x="88436" y="13169"/>
                </a:lnTo>
                <a:close/>
              </a:path>
              <a:path w="90893" h="119824">
                <a:moveTo>
                  <a:pt x="21805" y="119824"/>
                </a:moveTo>
                <a:lnTo>
                  <a:pt x="0" y="119824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11658"/>
                </a:lnTo>
                <a:lnTo>
                  <a:pt x="54150" y="11658"/>
                </a:lnTo>
                <a:lnTo>
                  <a:pt x="54622" y="13169"/>
                </a:lnTo>
                <a:lnTo>
                  <a:pt x="88436" y="13169"/>
                </a:lnTo>
                <a:lnTo>
                  <a:pt x="90738" y="19982"/>
                </a:lnTo>
                <a:lnTo>
                  <a:pt x="90743" y="21652"/>
                </a:lnTo>
                <a:lnTo>
                  <a:pt x="28719" y="21652"/>
                </a:lnTo>
                <a:lnTo>
                  <a:pt x="21813" y="26671"/>
                </a:lnTo>
                <a:lnTo>
                  <a:pt x="21806" y="71462"/>
                </a:lnTo>
                <a:lnTo>
                  <a:pt x="21805" y="119824"/>
                </a:lnTo>
                <a:close/>
              </a:path>
              <a:path w="90893" h="119824">
                <a:moveTo>
                  <a:pt x="56349" y="119824"/>
                </a:moveTo>
                <a:lnTo>
                  <a:pt x="35839" y="119824"/>
                </a:lnTo>
                <a:lnTo>
                  <a:pt x="35839" y="26339"/>
                </a:lnTo>
                <a:lnTo>
                  <a:pt x="28719" y="21652"/>
                </a:lnTo>
                <a:lnTo>
                  <a:pt x="63263" y="21652"/>
                </a:lnTo>
                <a:lnTo>
                  <a:pt x="56357" y="26671"/>
                </a:lnTo>
                <a:lnTo>
                  <a:pt x="56350" y="71462"/>
                </a:lnTo>
                <a:lnTo>
                  <a:pt x="56349" y="119824"/>
                </a:lnTo>
                <a:close/>
              </a:path>
              <a:path w="90893" h="119824">
                <a:moveTo>
                  <a:pt x="90893" y="119824"/>
                </a:moveTo>
                <a:lnTo>
                  <a:pt x="70383" y="119824"/>
                </a:lnTo>
                <a:lnTo>
                  <a:pt x="70383" y="26339"/>
                </a:lnTo>
                <a:lnTo>
                  <a:pt x="63263" y="21652"/>
                </a:lnTo>
                <a:lnTo>
                  <a:pt x="90743" y="21652"/>
                </a:lnTo>
                <a:lnTo>
                  <a:pt x="90893" y="71462"/>
                </a:lnTo>
                <a:lnTo>
                  <a:pt x="90893" y="11982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" name="bk object 303"/>
          <p:cNvSpPr/>
          <p:nvPr/>
        </p:nvSpPr>
        <p:spPr>
          <a:xfrm>
            <a:off x="7652766" y="5320093"/>
            <a:ext cx="64770" cy="158686"/>
          </a:xfrm>
          <a:custGeom>
            <a:avLst/>
            <a:gdLst/>
            <a:ahLst/>
            <a:cxnLst/>
            <a:rect l="l" t="t" r="r" b="b"/>
            <a:pathLst>
              <a:path w="64770" h="158686">
                <a:moveTo>
                  <a:pt x="0" y="158686"/>
                </a:moveTo>
                <a:lnTo>
                  <a:pt x="0" y="0"/>
                </a:lnTo>
                <a:lnTo>
                  <a:pt x="18351" y="0"/>
                </a:lnTo>
                <a:lnTo>
                  <a:pt x="59522" y="20514"/>
                </a:lnTo>
                <a:lnTo>
                  <a:pt x="60201" y="23317"/>
                </a:lnTo>
                <a:lnTo>
                  <a:pt x="23317" y="23317"/>
                </a:lnTo>
                <a:lnTo>
                  <a:pt x="23317" y="135369"/>
                </a:lnTo>
                <a:lnTo>
                  <a:pt x="60480" y="135369"/>
                </a:lnTo>
                <a:lnTo>
                  <a:pt x="55583" y="145807"/>
                </a:lnTo>
                <a:lnTo>
                  <a:pt x="47989" y="152854"/>
                </a:lnTo>
                <a:lnTo>
                  <a:pt x="37110" y="156974"/>
                </a:lnTo>
                <a:lnTo>
                  <a:pt x="22365" y="158613"/>
                </a:lnTo>
                <a:lnTo>
                  <a:pt x="0" y="158686"/>
                </a:lnTo>
                <a:close/>
              </a:path>
              <a:path w="64770" h="158686">
                <a:moveTo>
                  <a:pt x="60480" y="135369"/>
                </a:moveTo>
                <a:lnTo>
                  <a:pt x="23317" y="135369"/>
                </a:lnTo>
                <a:lnTo>
                  <a:pt x="31929" y="134350"/>
                </a:lnTo>
                <a:lnTo>
                  <a:pt x="37071" y="129522"/>
                </a:lnTo>
                <a:lnTo>
                  <a:pt x="39633" y="118225"/>
                </a:lnTo>
                <a:lnTo>
                  <a:pt x="40505" y="97800"/>
                </a:lnTo>
                <a:lnTo>
                  <a:pt x="40402" y="67936"/>
                </a:lnTo>
                <a:lnTo>
                  <a:pt x="35140" y="27058"/>
                </a:lnTo>
                <a:lnTo>
                  <a:pt x="23317" y="23317"/>
                </a:lnTo>
                <a:lnTo>
                  <a:pt x="60201" y="23317"/>
                </a:lnTo>
                <a:lnTo>
                  <a:pt x="62744" y="33800"/>
                </a:lnTo>
                <a:lnTo>
                  <a:pt x="64296" y="51242"/>
                </a:lnTo>
                <a:lnTo>
                  <a:pt x="64757" y="73286"/>
                </a:lnTo>
                <a:lnTo>
                  <a:pt x="64770" y="79451"/>
                </a:lnTo>
                <a:lnTo>
                  <a:pt x="64487" y="102656"/>
                </a:lnTo>
                <a:lnTo>
                  <a:pt x="63250" y="121154"/>
                </a:lnTo>
                <a:lnTo>
                  <a:pt x="60480" y="13536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" name="bk object 304"/>
          <p:cNvSpPr/>
          <p:nvPr/>
        </p:nvSpPr>
        <p:spPr>
          <a:xfrm>
            <a:off x="7731137" y="5359720"/>
            <a:ext cx="55918" cy="120145"/>
          </a:xfrm>
          <a:custGeom>
            <a:avLst/>
            <a:gdLst/>
            <a:ahLst/>
            <a:cxnLst/>
            <a:rect l="l" t="t" r="r" b="b"/>
            <a:pathLst>
              <a:path w="55918" h="120145">
                <a:moveTo>
                  <a:pt x="34557" y="120145"/>
                </a:moveTo>
                <a:lnTo>
                  <a:pt x="13412" y="115002"/>
                </a:lnTo>
                <a:lnTo>
                  <a:pt x="3339" y="103422"/>
                </a:lnTo>
                <a:lnTo>
                  <a:pt x="230" y="92731"/>
                </a:lnTo>
                <a:lnTo>
                  <a:pt x="0" y="60011"/>
                </a:lnTo>
                <a:lnTo>
                  <a:pt x="0" y="30325"/>
                </a:lnTo>
                <a:lnTo>
                  <a:pt x="727" y="23524"/>
                </a:lnTo>
                <a:lnTo>
                  <a:pt x="6053" y="9985"/>
                </a:lnTo>
                <a:lnTo>
                  <a:pt x="20697" y="0"/>
                </a:lnTo>
                <a:lnTo>
                  <a:pt x="42198" y="4924"/>
                </a:lnTo>
                <a:lnTo>
                  <a:pt x="52476" y="16177"/>
                </a:lnTo>
                <a:lnTo>
                  <a:pt x="53105" y="18234"/>
                </a:lnTo>
                <a:lnTo>
                  <a:pt x="19862" y="18234"/>
                </a:lnTo>
                <a:lnTo>
                  <a:pt x="20510" y="30325"/>
                </a:lnTo>
                <a:lnTo>
                  <a:pt x="20510" y="89697"/>
                </a:lnTo>
                <a:lnTo>
                  <a:pt x="19862" y="101572"/>
                </a:lnTo>
                <a:lnTo>
                  <a:pt x="53326" y="101572"/>
                </a:lnTo>
                <a:lnTo>
                  <a:pt x="49669" y="110469"/>
                </a:lnTo>
                <a:lnTo>
                  <a:pt x="34557" y="120145"/>
                </a:lnTo>
                <a:close/>
              </a:path>
              <a:path w="55918" h="120145">
                <a:moveTo>
                  <a:pt x="53326" y="101572"/>
                </a:moveTo>
                <a:lnTo>
                  <a:pt x="36055" y="101572"/>
                </a:lnTo>
                <a:lnTo>
                  <a:pt x="35407" y="89697"/>
                </a:lnTo>
                <a:lnTo>
                  <a:pt x="35407" y="30325"/>
                </a:lnTo>
                <a:lnTo>
                  <a:pt x="36055" y="18234"/>
                </a:lnTo>
                <a:lnTo>
                  <a:pt x="53105" y="18234"/>
                </a:lnTo>
                <a:lnTo>
                  <a:pt x="55673" y="26636"/>
                </a:lnTo>
                <a:lnTo>
                  <a:pt x="55918" y="29677"/>
                </a:lnTo>
                <a:lnTo>
                  <a:pt x="55918" y="90345"/>
                </a:lnTo>
                <a:lnTo>
                  <a:pt x="55167" y="97096"/>
                </a:lnTo>
                <a:lnTo>
                  <a:pt x="53326" y="101572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" name="bk object 305"/>
          <p:cNvSpPr/>
          <p:nvPr/>
        </p:nvSpPr>
        <p:spPr>
          <a:xfrm>
            <a:off x="7812855" y="5320093"/>
            <a:ext cx="0" cy="158686"/>
          </a:xfrm>
          <a:custGeom>
            <a:avLst/>
            <a:gdLst/>
            <a:ahLst/>
            <a:cxnLst/>
            <a:rect l="l" t="t" r="r" b="b"/>
            <a:pathLst>
              <a:path w="0" h="158686">
                <a:moveTo>
                  <a:pt x="0" y="158686"/>
                </a:moveTo>
                <a:lnTo>
                  <a:pt x="0" y="0"/>
                </a:lnTo>
              </a:path>
            </a:pathLst>
          </a:custGeom>
          <a:ln w="23075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" name="bk object 306"/>
          <p:cNvSpPr/>
          <p:nvPr/>
        </p:nvSpPr>
        <p:spPr>
          <a:xfrm>
            <a:off x="7838655" y="5359720"/>
            <a:ext cx="55918" cy="120145"/>
          </a:xfrm>
          <a:custGeom>
            <a:avLst/>
            <a:gdLst/>
            <a:ahLst/>
            <a:cxnLst/>
            <a:rect l="l" t="t" r="r" b="b"/>
            <a:pathLst>
              <a:path w="55918" h="120145">
                <a:moveTo>
                  <a:pt x="34557" y="120145"/>
                </a:moveTo>
                <a:lnTo>
                  <a:pt x="13412" y="115002"/>
                </a:lnTo>
                <a:lnTo>
                  <a:pt x="3339" y="103422"/>
                </a:lnTo>
                <a:lnTo>
                  <a:pt x="230" y="92731"/>
                </a:lnTo>
                <a:lnTo>
                  <a:pt x="0" y="60011"/>
                </a:lnTo>
                <a:lnTo>
                  <a:pt x="0" y="30325"/>
                </a:lnTo>
                <a:lnTo>
                  <a:pt x="727" y="23524"/>
                </a:lnTo>
                <a:lnTo>
                  <a:pt x="6053" y="9985"/>
                </a:lnTo>
                <a:lnTo>
                  <a:pt x="20697" y="0"/>
                </a:lnTo>
                <a:lnTo>
                  <a:pt x="42198" y="4924"/>
                </a:lnTo>
                <a:lnTo>
                  <a:pt x="52476" y="16177"/>
                </a:lnTo>
                <a:lnTo>
                  <a:pt x="53105" y="18234"/>
                </a:lnTo>
                <a:lnTo>
                  <a:pt x="19862" y="18234"/>
                </a:lnTo>
                <a:lnTo>
                  <a:pt x="20510" y="30325"/>
                </a:lnTo>
                <a:lnTo>
                  <a:pt x="20510" y="89697"/>
                </a:lnTo>
                <a:lnTo>
                  <a:pt x="19862" y="101572"/>
                </a:lnTo>
                <a:lnTo>
                  <a:pt x="53326" y="101572"/>
                </a:lnTo>
                <a:lnTo>
                  <a:pt x="49669" y="110469"/>
                </a:lnTo>
                <a:lnTo>
                  <a:pt x="34557" y="120145"/>
                </a:lnTo>
                <a:close/>
              </a:path>
              <a:path w="55918" h="120145">
                <a:moveTo>
                  <a:pt x="53326" y="101572"/>
                </a:moveTo>
                <a:lnTo>
                  <a:pt x="36055" y="101572"/>
                </a:lnTo>
                <a:lnTo>
                  <a:pt x="35407" y="89697"/>
                </a:lnTo>
                <a:lnTo>
                  <a:pt x="35407" y="30325"/>
                </a:lnTo>
                <a:lnTo>
                  <a:pt x="36055" y="18234"/>
                </a:lnTo>
                <a:lnTo>
                  <a:pt x="53105" y="18234"/>
                </a:lnTo>
                <a:lnTo>
                  <a:pt x="55673" y="26636"/>
                </a:lnTo>
                <a:lnTo>
                  <a:pt x="55918" y="29677"/>
                </a:lnTo>
                <a:lnTo>
                  <a:pt x="55918" y="90345"/>
                </a:lnTo>
                <a:lnTo>
                  <a:pt x="55167" y="97096"/>
                </a:lnTo>
                <a:lnTo>
                  <a:pt x="53326" y="101572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" name="bk object 307"/>
          <p:cNvSpPr/>
          <p:nvPr/>
        </p:nvSpPr>
        <p:spPr>
          <a:xfrm>
            <a:off x="7909471" y="5358955"/>
            <a:ext cx="43611" cy="119824"/>
          </a:xfrm>
          <a:custGeom>
            <a:avLst/>
            <a:gdLst/>
            <a:ahLst/>
            <a:cxnLst/>
            <a:rect l="l" t="t" r="r" b="b"/>
            <a:pathLst>
              <a:path w="43611" h="119824">
                <a:moveTo>
                  <a:pt x="43611" y="14897"/>
                </a:moveTo>
                <a:lnTo>
                  <a:pt x="21805" y="14897"/>
                </a:lnTo>
                <a:lnTo>
                  <a:pt x="26582" y="6700"/>
                </a:lnTo>
                <a:lnTo>
                  <a:pt x="41827" y="50"/>
                </a:lnTo>
                <a:lnTo>
                  <a:pt x="43611" y="0"/>
                </a:lnTo>
                <a:lnTo>
                  <a:pt x="43611" y="14897"/>
                </a:lnTo>
                <a:close/>
              </a:path>
              <a:path w="43611" h="119824">
                <a:moveTo>
                  <a:pt x="21805" y="119824"/>
                </a:moveTo>
                <a:lnTo>
                  <a:pt x="0" y="119824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14897"/>
                </a:lnTo>
                <a:lnTo>
                  <a:pt x="43611" y="14897"/>
                </a:lnTo>
                <a:lnTo>
                  <a:pt x="43611" y="20942"/>
                </a:lnTo>
                <a:lnTo>
                  <a:pt x="33464" y="20942"/>
                </a:lnTo>
                <a:lnTo>
                  <a:pt x="26555" y="26987"/>
                </a:lnTo>
                <a:lnTo>
                  <a:pt x="22669" y="30441"/>
                </a:lnTo>
                <a:lnTo>
                  <a:pt x="21805" y="34112"/>
                </a:lnTo>
                <a:lnTo>
                  <a:pt x="21805" y="119824"/>
                </a:lnTo>
                <a:close/>
              </a:path>
              <a:path w="43611" h="119824">
                <a:moveTo>
                  <a:pt x="43611" y="24180"/>
                </a:moveTo>
                <a:lnTo>
                  <a:pt x="33464" y="20942"/>
                </a:lnTo>
                <a:lnTo>
                  <a:pt x="43611" y="20942"/>
                </a:lnTo>
                <a:lnTo>
                  <a:pt x="43611" y="2418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" name="bk object 308"/>
          <p:cNvSpPr/>
          <p:nvPr/>
        </p:nvSpPr>
        <p:spPr>
          <a:xfrm>
            <a:off x="7991402" y="5318497"/>
            <a:ext cx="65665" cy="161624"/>
          </a:xfrm>
          <a:custGeom>
            <a:avLst/>
            <a:gdLst/>
            <a:ahLst/>
            <a:cxnLst/>
            <a:rect l="l" t="t" r="r" b="b"/>
            <a:pathLst>
              <a:path w="65665" h="161624">
                <a:moveTo>
                  <a:pt x="62319" y="140635"/>
                </a:moveTo>
                <a:lnTo>
                  <a:pt x="40318" y="140635"/>
                </a:lnTo>
                <a:lnTo>
                  <a:pt x="42909" y="133078"/>
                </a:lnTo>
                <a:lnTo>
                  <a:pt x="42909" y="123147"/>
                </a:lnTo>
                <a:lnTo>
                  <a:pt x="40949" y="112631"/>
                </a:lnTo>
                <a:lnTo>
                  <a:pt x="35838" y="101587"/>
                </a:lnTo>
                <a:lnTo>
                  <a:pt x="28723" y="90137"/>
                </a:lnTo>
                <a:lnTo>
                  <a:pt x="20756" y="78402"/>
                </a:lnTo>
                <a:lnTo>
                  <a:pt x="13085" y="66500"/>
                </a:lnTo>
                <a:lnTo>
                  <a:pt x="6861" y="54554"/>
                </a:lnTo>
                <a:lnTo>
                  <a:pt x="3233" y="42683"/>
                </a:lnTo>
                <a:lnTo>
                  <a:pt x="4495" y="26952"/>
                </a:lnTo>
                <a:lnTo>
                  <a:pt x="9238" y="13733"/>
                </a:lnTo>
                <a:lnTo>
                  <a:pt x="17853" y="4319"/>
                </a:lnTo>
                <a:lnTo>
                  <a:pt x="30732" y="0"/>
                </a:lnTo>
                <a:lnTo>
                  <a:pt x="47768" y="3079"/>
                </a:lnTo>
                <a:lnTo>
                  <a:pt x="58261" y="11824"/>
                </a:lnTo>
                <a:lnTo>
                  <a:pt x="62522" y="21242"/>
                </a:lnTo>
                <a:lnTo>
                  <a:pt x="27580" y="21242"/>
                </a:lnTo>
                <a:lnTo>
                  <a:pt x="25637" y="27935"/>
                </a:lnTo>
                <a:lnTo>
                  <a:pt x="25637" y="37003"/>
                </a:lnTo>
                <a:lnTo>
                  <a:pt x="27635" y="47719"/>
                </a:lnTo>
                <a:lnTo>
                  <a:pt x="32839" y="58824"/>
                </a:lnTo>
                <a:lnTo>
                  <a:pt x="40064" y="70235"/>
                </a:lnTo>
                <a:lnTo>
                  <a:pt x="48122" y="81871"/>
                </a:lnTo>
                <a:lnTo>
                  <a:pt x="55829" y="93647"/>
                </a:lnTo>
                <a:lnTo>
                  <a:pt x="61998" y="105480"/>
                </a:lnTo>
                <a:lnTo>
                  <a:pt x="65444" y="117289"/>
                </a:lnTo>
                <a:lnTo>
                  <a:pt x="64405" y="133853"/>
                </a:lnTo>
                <a:lnTo>
                  <a:pt x="62319" y="140635"/>
                </a:lnTo>
                <a:close/>
              </a:path>
              <a:path w="65665" h="161624">
                <a:moveTo>
                  <a:pt x="42909" y="44128"/>
                </a:moveTo>
                <a:lnTo>
                  <a:pt x="42909" y="33548"/>
                </a:lnTo>
                <a:lnTo>
                  <a:pt x="41397" y="21242"/>
                </a:lnTo>
                <a:lnTo>
                  <a:pt x="62522" y="21242"/>
                </a:lnTo>
                <a:lnTo>
                  <a:pt x="63724" y="23899"/>
                </a:lnTo>
                <a:lnTo>
                  <a:pt x="65665" y="36972"/>
                </a:lnTo>
                <a:lnTo>
                  <a:pt x="42909" y="44128"/>
                </a:lnTo>
                <a:close/>
              </a:path>
              <a:path w="65665" h="161624">
                <a:moveTo>
                  <a:pt x="39401" y="161624"/>
                </a:moveTo>
                <a:lnTo>
                  <a:pt x="20916" y="159094"/>
                </a:lnTo>
                <a:lnTo>
                  <a:pt x="9191" y="151816"/>
                </a:lnTo>
                <a:lnTo>
                  <a:pt x="2720" y="140970"/>
                </a:lnTo>
                <a:lnTo>
                  <a:pt x="0" y="127740"/>
                </a:lnTo>
                <a:lnTo>
                  <a:pt x="22398" y="113647"/>
                </a:lnTo>
                <a:lnTo>
                  <a:pt x="23725" y="130035"/>
                </a:lnTo>
                <a:lnTo>
                  <a:pt x="30064" y="139980"/>
                </a:lnTo>
                <a:lnTo>
                  <a:pt x="40318" y="140635"/>
                </a:lnTo>
                <a:lnTo>
                  <a:pt x="62319" y="140635"/>
                </a:lnTo>
                <a:lnTo>
                  <a:pt x="60263" y="147323"/>
                </a:lnTo>
                <a:lnTo>
                  <a:pt x="52200" y="156860"/>
                </a:lnTo>
                <a:lnTo>
                  <a:pt x="39401" y="16162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" name="bk object 309"/>
          <p:cNvSpPr/>
          <p:nvPr/>
        </p:nvSpPr>
        <p:spPr>
          <a:xfrm>
            <a:off x="8080622" y="5309190"/>
            <a:ext cx="0" cy="169589"/>
          </a:xfrm>
          <a:custGeom>
            <a:avLst/>
            <a:gdLst/>
            <a:ahLst/>
            <a:cxnLst/>
            <a:rect l="l" t="t" r="r" b="b"/>
            <a:pathLst>
              <a:path w="0" h="169589">
                <a:moveTo>
                  <a:pt x="0" y="169589"/>
                </a:moveTo>
                <a:lnTo>
                  <a:pt x="0" y="0"/>
                </a:lnTo>
              </a:path>
            </a:pathLst>
          </a:custGeom>
          <a:ln w="23075">
            <a:solidFill>
              <a:srgbClr val="2084C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" name="bk object 310"/>
          <p:cNvSpPr/>
          <p:nvPr/>
        </p:nvSpPr>
        <p:spPr>
          <a:xfrm>
            <a:off x="8101456" y="5331536"/>
            <a:ext cx="47713" cy="148971"/>
          </a:xfrm>
          <a:custGeom>
            <a:avLst/>
            <a:gdLst/>
            <a:ahLst/>
            <a:cxnLst/>
            <a:rect l="l" t="t" r="r" b="b"/>
            <a:pathLst>
              <a:path w="47713" h="148971">
                <a:moveTo>
                  <a:pt x="32816" y="29146"/>
                </a:moveTo>
                <a:lnTo>
                  <a:pt x="11010" y="29146"/>
                </a:lnTo>
                <a:lnTo>
                  <a:pt x="11010" y="0"/>
                </a:lnTo>
                <a:lnTo>
                  <a:pt x="32816" y="0"/>
                </a:lnTo>
                <a:lnTo>
                  <a:pt x="32816" y="29146"/>
                </a:lnTo>
                <a:close/>
              </a:path>
              <a:path w="47713" h="148971">
                <a:moveTo>
                  <a:pt x="47713" y="48793"/>
                </a:moveTo>
                <a:lnTo>
                  <a:pt x="0" y="48793"/>
                </a:lnTo>
                <a:lnTo>
                  <a:pt x="0" y="29146"/>
                </a:lnTo>
                <a:lnTo>
                  <a:pt x="47713" y="29146"/>
                </a:lnTo>
                <a:lnTo>
                  <a:pt x="47713" y="48793"/>
                </a:lnTo>
                <a:close/>
              </a:path>
              <a:path w="47713" h="148971">
                <a:moveTo>
                  <a:pt x="42964" y="148971"/>
                </a:moveTo>
                <a:lnTo>
                  <a:pt x="36055" y="148971"/>
                </a:lnTo>
                <a:lnTo>
                  <a:pt x="20736" y="144038"/>
                </a:lnTo>
                <a:lnTo>
                  <a:pt x="13434" y="132245"/>
                </a:lnTo>
                <a:lnTo>
                  <a:pt x="11179" y="118103"/>
                </a:lnTo>
                <a:lnTo>
                  <a:pt x="11010" y="79019"/>
                </a:lnTo>
                <a:lnTo>
                  <a:pt x="11010" y="48793"/>
                </a:lnTo>
                <a:lnTo>
                  <a:pt x="32816" y="48793"/>
                </a:lnTo>
                <a:lnTo>
                  <a:pt x="32816" y="126949"/>
                </a:lnTo>
                <a:lnTo>
                  <a:pt x="47713" y="126949"/>
                </a:lnTo>
                <a:lnTo>
                  <a:pt x="47713" y="147459"/>
                </a:lnTo>
                <a:lnTo>
                  <a:pt x="42964" y="148971"/>
                </a:lnTo>
                <a:close/>
              </a:path>
              <a:path w="47713" h="148971">
                <a:moveTo>
                  <a:pt x="47713" y="126949"/>
                </a:moveTo>
                <a:lnTo>
                  <a:pt x="43395" y="126949"/>
                </a:lnTo>
                <a:lnTo>
                  <a:pt x="47713" y="126085"/>
                </a:lnTo>
                <a:lnTo>
                  <a:pt x="47713" y="12694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" name="bk object 311"/>
          <p:cNvSpPr/>
          <p:nvPr/>
        </p:nvSpPr>
        <p:spPr>
          <a:xfrm>
            <a:off x="8188579" y="5320093"/>
            <a:ext cx="76428" cy="158686"/>
          </a:xfrm>
          <a:custGeom>
            <a:avLst/>
            <a:gdLst/>
            <a:ahLst/>
            <a:cxnLst/>
            <a:rect l="l" t="t" r="r" b="b"/>
            <a:pathLst>
              <a:path w="76428" h="158686">
                <a:moveTo>
                  <a:pt x="22669" y="158686"/>
                </a:moveTo>
                <a:lnTo>
                  <a:pt x="0" y="158686"/>
                </a:lnTo>
                <a:lnTo>
                  <a:pt x="23964" y="0"/>
                </a:lnTo>
                <a:lnTo>
                  <a:pt x="52463" y="0"/>
                </a:lnTo>
                <a:lnTo>
                  <a:pt x="59571" y="47066"/>
                </a:lnTo>
                <a:lnTo>
                  <a:pt x="36487" y="47066"/>
                </a:lnTo>
                <a:lnTo>
                  <a:pt x="37566" y="50304"/>
                </a:lnTo>
                <a:lnTo>
                  <a:pt x="36918" y="51600"/>
                </a:lnTo>
                <a:lnTo>
                  <a:pt x="30226" y="101688"/>
                </a:lnTo>
                <a:lnTo>
                  <a:pt x="67820" y="101688"/>
                </a:lnTo>
                <a:lnTo>
                  <a:pt x="71537" y="126301"/>
                </a:lnTo>
                <a:lnTo>
                  <a:pt x="26987" y="126301"/>
                </a:lnTo>
                <a:lnTo>
                  <a:pt x="22669" y="158686"/>
                </a:lnTo>
                <a:close/>
              </a:path>
              <a:path w="76428" h="158686">
                <a:moveTo>
                  <a:pt x="67820" y="101688"/>
                </a:moveTo>
                <a:lnTo>
                  <a:pt x="46202" y="101688"/>
                </a:lnTo>
                <a:lnTo>
                  <a:pt x="44545" y="89056"/>
                </a:lnTo>
                <a:lnTo>
                  <a:pt x="42871" y="76440"/>
                </a:lnTo>
                <a:lnTo>
                  <a:pt x="41165" y="63856"/>
                </a:lnTo>
                <a:lnTo>
                  <a:pt x="39411" y="51321"/>
                </a:lnTo>
                <a:lnTo>
                  <a:pt x="36487" y="47066"/>
                </a:lnTo>
                <a:lnTo>
                  <a:pt x="59571" y="47066"/>
                </a:lnTo>
                <a:lnTo>
                  <a:pt x="67820" y="101688"/>
                </a:lnTo>
                <a:close/>
              </a:path>
              <a:path w="76428" h="158686">
                <a:moveTo>
                  <a:pt x="76428" y="158686"/>
                </a:moveTo>
                <a:lnTo>
                  <a:pt x="53759" y="158686"/>
                </a:lnTo>
                <a:lnTo>
                  <a:pt x="49441" y="126301"/>
                </a:lnTo>
                <a:lnTo>
                  <a:pt x="71537" y="126301"/>
                </a:lnTo>
                <a:lnTo>
                  <a:pt x="76428" y="158686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" name="bk object 312"/>
          <p:cNvSpPr/>
          <p:nvPr/>
        </p:nvSpPr>
        <p:spPr>
          <a:xfrm>
            <a:off x="8275802" y="5358955"/>
            <a:ext cx="90893" cy="119824"/>
          </a:xfrm>
          <a:custGeom>
            <a:avLst/>
            <a:gdLst/>
            <a:ahLst/>
            <a:cxnLst/>
            <a:rect l="l" t="t" r="r" b="b"/>
            <a:pathLst>
              <a:path w="90893" h="119824">
                <a:moveTo>
                  <a:pt x="54150" y="11658"/>
                </a:moveTo>
                <a:lnTo>
                  <a:pt x="21805" y="11658"/>
                </a:lnTo>
                <a:lnTo>
                  <a:pt x="23533" y="10579"/>
                </a:lnTo>
                <a:lnTo>
                  <a:pt x="32385" y="0"/>
                </a:lnTo>
                <a:lnTo>
                  <a:pt x="47713" y="0"/>
                </a:lnTo>
                <a:lnTo>
                  <a:pt x="52463" y="6261"/>
                </a:lnTo>
                <a:lnTo>
                  <a:pt x="54150" y="11658"/>
                </a:lnTo>
                <a:close/>
              </a:path>
              <a:path w="90893" h="119824">
                <a:moveTo>
                  <a:pt x="88436" y="13169"/>
                </a:moveTo>
                <a:lnTo>
                  <a:pt x="54622" y="13169"/>
                </a:lnTo>
                <a:lnTo>
                  <a:pt x="58077" y="10579"/>
                </a:lnTo>
                <a:lnTo>
                  <a:pt x="66929" y="0"/>
                </a:lnTo>
                <a:lnTo>
                  <a:pt x="74485" y="0"/>
                </a:lnTo>
                <a:lnTo>
                  <a:pt x="86192" y="6531"/>
                </a:lnTo>
                <a:lnTo>
                  <a:pt x="88436" y="13169"/>
                </a:lnTo>
                <a:close/>
              </a:path>
              <a:path w="90893" h="119824">
                <a:moveTo>
                  <a:pt x="21805" y="119824"/>
                </a:moveTo>
                <a:lnTo>
                  <a:pt x="0" y="119824"/>
                </a:lnTo>
                <a:lnTo>
                  <a:pt x="0" y="1727"/>
                </a:lnTo>
                <a:lnTo>
                  <a:pt x="21805" y="1727"/>
                </a:lnTo>
                <a:lnTo>
                  <a:pt x="21805" y="11658"/>
                </a:lnTo>
                <a:lnTo>
                  <a:pt x="54150" y="11658"/>
                </a:lnTo>
                <a:lnTo>
                  <a:pt x="54622" y="13169"/>
                </a:lnTo>
                <a:lnTo>
                  <a:pt x="88436" y="13169"/>
                </a:lnTo>
                <a:lnTo>
                  <a:pt x="90738" y="19982"/>
                </a:lnTo>
                <a:lnTo>
                  <a:pt x="90743" y="21652"/>
                </a:lnTo>
                <a:lnTo>
                  <a:pt x="28719" y="21652"/>
                </a:lnTo>
                <a:lnTo>
                  <a:pt x="21813" y="26671"/>
                </a:lnTo>
                <a:lnTo>
                  <a:pt x="21806" y="71462"/>
                </a:lnTo>
                <a:lnTo>
                  <a:pt x="21805" y="119824"/>
                </a:lnTo>
                <a:close/>
              </a:path>
              <a:path w="90893" h="119824">
                <a:moveTo>
                  <a:pt x="56349" y="119824"/>
                </a:moveTo>
                <a:lnTo>
                  <a:pt x="35839" y="119824"/>
                </a:lnTo>
                <a:lnTo>
                  <a:pt x="35839" y="26339"/>
                </a:lnTo>
                <a:lnTo>
                  <a:pt x="28719" y="21652"/>
                </a:lnTo>
                <a:lnTo>
                  <a:pt x="63263" y="21652"/>
                </a:lnTo>
                <a:lnTo>
                  <a:pt x="56357" y="26671"/>
                </a:lnTo>
                <a:lnTo>
                  <a:pt x="56350" y="71462"/>
                </a:lnTo>
                <a:lnTo>
                  <a:pt x="56349" y="119824"/>
                </a:lnTo>
                <a:close/>
              </a:path>
              <a:path w="90893" h="119824">
                <a:moveTo>
                  <a:pt x="90893" y="119824"/>
                </a:moveTo>
                <a:lnTo>
                  <a:pt x="70383" y="119824"/>
                </a:lnTo>
                <a:lnTo>
                  <a:pt x="70383" y="26339"/>
                </a:lnTo>
                <a:lnTo>
                  <a:pt x="63263" y="21652"/>
                </a:lnTo>
                <a:lnTo>
                  <a:pt x="90743" y="21652"/>
                </a:lnTo>
                <a:lnTo>
                  <a:pt x="90893" y="71462"/>
                </a:lnTo>
                <a:lnTo>
                  <a:pt x="90893" y="119824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" name="bk object 313"/>
          <p:cNvSpPr/>
          <p:nvPr/>
        </p:nvSpPr>
        <p:spPr>
          <a:xfrm>
            <a:off x="8381809" y="5359720"/>
            <a:ext cx="56349" cy="120191"/>
          </a:xfrm>
          <a:custGeom>
            <a:avLst/>
            <a:gdLst/>
            <a:ahLst/>
            <a:cxnLst/>
            <a:rect l="l" t="t" r="r" b="b"/>
            <a:pathLst>
              <a:path w="56349" h="120191">
                <a:moveTo>
                  <a:pt x="34547" y="120191"/>
                </a:moveTo>
                <a:lnTo>
                  <a:pt x="13388" y="114947"/>
                </a:lnTo>
                <a:lnTo>
                  <a:pt x="3322" y="103238"/>
                </a:lnTo>
                <a:lnTo>
                  <a:pt x="226" y="92555"/>
                </a:lnTo>
                <a:lnTo>
                  <a:pt x="0" y="60011"/>
                </a:lnTo>
                <a:lnTo>
                  <a:pt x="0" y="30325"/>
                </a:lnTo>
                <a:lnTo>
                  <a:pt x="821" y="23524"/>
                </a:lnTo>
                <a:lnTo>
                  <a:pt x="6336" y="9985"/>
                </a:lnTo>
                <a:lnTo>
                  <a:pt x="21118" y="0"/>
                </a:lnTo>
                <a:lnTo>
                  <a:pt x="42623" y="4922"/>
                </a:lnTo>
                <a:lnTo>
                  <a:pt x="52904" y="16173"/>
                </a:lnTo>
                <a:lnTo>
                  <a:pt x="53535" y="18234"/>
                </a:lnTo>
                <a:lnTo>
                  <a:pt x="20294" y="18234"/>
                </a:lnTo>
                <a:lnTo>
                  <a:pt x="20294" y="46949"/>
                </a:lnTo>
                <a:lnTo>
                  <a:pt x="56349" y="46949"/>
                </a:lnTo>
                <a:lnTo>
                  <a:pt x="56349" y="64005"/>
                </a:lnTo>
                <a:lnTo>
                  <a:pt x="20294" y="64005"/>
                </a:lnTo>
                <a:lnTo>
                  <a:pt x="20294" y="101572"/>
                </a:lnTo>
                <a:lnTo>
                  <a:pt x="53675" y="101572"/>
                </a:lnTo>
                <a:lnTo>
                  <a:pt x="49890" y="110563"/>
                </a:lnTo>
                <a:lnTo>
                  <a:pt x="34547" y="120191"/>
                </a:lnTo>
                <a:close/>
              </a:path>
              <a:path w="56349" h="120191">
                <a:moveTo>
                  <a:pt x="56349" y="46949"/>
                </a:moveTo>
                <a:lnTo>
                  <a:pt x="36055" y="46949"/>
                </a:lnTo>
                <a:lnTo>
                  <a:pt x="36055" y="30325"/>
                </a:lnTo>
                <a:lnTo>
                  <a:pt x="36487" y="18234"/>
                </a:lnTo>
                <a:lnTo>
                  <a:pt x="53535" y="18234"/>
                </a:lnTo>
                <a:lnTo>
                  <a:pt x="56104" y="26632"/>
                </a:lnTo>
                <a:lnTo>
                  <a:pt x="56349" y="46841"/>
                </a:lnTo>
                <a:close/>
              </a:path>
              <a:path w="56349" h="120191">
                <a:moveTo>
                  <a:pt x="53675" y="101572"/>
                </a:moveTo>
                <a:lnTo>
                  <a:pt x="36487" y="101572"/>
                </a:lnTo>
                <a:lnTo>
                  <a:pt x="36055" y="89697"/>
                </a:lnTo>
                <a:lnTo>
                  <a:pt x="36055" y="76743"/>
                </a:lnTo>
                <a:lnTo>
                  <a:pt x="56349" y="76743"/>
                </a:lnTo>
                <a:lnTo>
                  <a:pt x="56349" y="90345"/>
                </a:lnTo>
                <a:lnTo>
                  <a:pt x="55542" y="97138"/>
                </a:lnTo>
                <a:lnTo>
                  <a:pt x="53675" y="101572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" name="bk object 314"/>
          <p:cNvSpPr/>
          <p:nvPr/>
        </p:nvSpPr>
        <p:spPr>
          <a:xfrm>
            <a:off x="8445500" y="5331536"/>
            <a:ext cx="47713" cy="148971"/>
          </a:xfrm>
          <a:custGeom>
            <a:avLst/>
            <a:gdLst/>
            <a:ahLst/>
            <a:cxnLst/>
            <a:rect l="l" t="t" r="r" b="b"/>
            <a:pathLst>
              <a:path w="47713" h="148971">
                <a:moveTo>
                  <a:pt x="32816" y="29146"/>
                </a:moveTo>
                <a:lnTo>
                  <a:pt x="11010" y="29146"/>
                </a:lnTo>
                <a:lnTo>
                  <a:pt x="11010" y="0"/>
                </a:lnTo>
                <a:lnTo>
                  <a:pt x="32816" y="0"/>
                </a:lnTo>
                <a:lnTo>
                  <a:pt x="32816" y="29146"/>
                </a:lnTo>
                <a:close/>
              </a:path>
              <a:path w="47713" h="148971">
                <a:moveTo>
                  <a:pt x="47713" y="48793"/>
                </a:moveTo>
                <a:lnTo>
                  <a:pt x="0" y="48793"/>
                </a:lnTo>
                <a:lnTo>
                  <a:pt x="0" y="29146"/>
                </a:lnTo>
                <a:lnTo>
                  <a:pt x="47713" y="29146"/>
                </a:lnTo>
                <a:lnTo>
                  <a:pt x="47713" y="48793"/>
                </a:lnTo>
                <a:close/>
              </a:path>
              <a:path w="47713" h="148971">
                <a:moveTo>
                  <a:pt x="42964" y="148971"/>
                </a:moveTo>
                <a:lnTo>
                  <a:pt x="36055" y="148971"/>
                </a:lnTo>
                <a:lnTo>
                  <a:pt x="20736" y="144038"/>
                </a:lnTo>
                <a:lnTo>
                  <a:pt x="13434" y="132245"/>
                </a:lnTo>
                <a:lnTo>
                  <a:pt x="11179" y="118103"/>
                </a:lnTo>
                <a:lnTo>
                  <a:pt x="11010" y="79019"/>
                </a:lnTo>
                <a:lnTo>
                  <a:pt x="11010" y="48793"/>
                </a:lnTo>
                <a:lnTo>
                  <a:pt x="32816" y="48793"/>
                </a:lnTo>
                <a:lnTo>
                  <a:pt x="32816" y="126949"/>
                </a:lnTo>
                <a:lnTo>
                  <a:pt x="47713" y="126949"/>
                </a:lnTo>
                <a:lnTo>
                  <a:pt x="47713" y="147459"/>
                </a:lnTo>
                <a:lnTo>
                  <a:pt x="42964" y="148971"/>
                </a:lnTo>
                <a:close/>
              </a:path>
              <a:path w="47713" h="148971">
                <a:moveTo>
                  <a:pt x="47713" y="126949"/>
                </a:moveTo>
                <a:lnTo>
                  <a:pt x="43395" y="126949"/>
                </a:lnTo>
                <a:lnTo>
                  <a:pt x="47713" y="126085"/>
                </a:lnTo>
                <a:lnTo>
                  <a:pt x="47713" y="126949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" name="bk object 315"/>
          <p:cNvSpPr/>
          <p:nvPr/>
        </p:nvSpPr>
        <p:spPr>
          <a:xfrm>
            <a:off x="6858000" y="5600700"/>
            <a:ext cx="2971800" cy="1714500"/>
          </a:xfrm>
          <a:custGeom>
            <a:avLst/>
            <a:gdLst/>
            <a:ahLst/>
            <a:cxnLst/>
            <a:rect l="l" t="t" r="r" b="b"/>
            <a:pathLst>
              <a:path w="2971800" h="1714500">
                <a:moveTo>
                  <a:pt x="0" y="0"/>
                </a:moveTo>
                <a:lnTo>
                  <a:pt x="2971800" y="0"/>
                </a:lnTo>
                <a:lnTo>
                  <a:pt x="29718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" name="bk object 316"/>
          <p:cNvSpPr/>
          <p:nvPr/>
        </p:nvSpPr>
        <p:spPr>
          <a:xfrm>
            <a:off x="6863715" y="5620194"/>
            <a:ext cx="2698305" cy="1209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" name="bk object 317"/>
          <p:cNvSpPr/>
          <p:nvPr/>
        </p:nvSpPr>
        <p:spPr>
          <a:xfrm>
            <a:off x="6864613" y="5877750"/>
            <a:ext cx="2676578" cy="1167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" name="bk object 318"/>
          <p:cNvSpPr/>
          <p:nvPr/>
        </p:nvSpPr>
        <p:spPr>
          <a:xfrm>
            <a:off x="6868858" y="6131750"/>
            <a:ext cx="2566669" cy="1167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" name="bk object 319"/>
          <p:cNvSpPr/>
          <p:nvPr/>
        </p:nvSpPr>
        <p:spPr>
          <a:xfrm>
            <a:off x="6859079" y="6385369"/>
            <a:ext cx="2880359" cy="1163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" name="bk object 320"/>
          <p:cNvSpPr/>
          <p:nvPr/>
        </p:nvSpPr>
        <p:spPr>
          <a:xfrm>
            <a:off x="6864613" y="6639377"/>
            <a:ext cx="2949899" cy="1164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" name="bk object 321"/>
          <p:cNvSpPr/>
          <p:nvPr/>
        </p:nvSpPr>
        <p:spPr>
          <a:xfrm>
            <a:off x="6863579" y="6918579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" name="bk object 322"/>
          <p:cNvSpPr/>
          <p:nvPr/>
        </p:nvSpPr>
        <p:spPr>
          <a:xfrm>
            <a:off x="6916442" y="6919214"/>
            <a:ext cx="48381" cy="65531"/>
          </a:xfrm>
          <a:custGeom>
            <a:avLst/>
            <a:gdLst/>
            <a:ahLst/>
            <a:cxnLst/>
            <a:rect l="l" t="t" r="r" b="b"/>
            <a:pathLst>
              <a:path w="48381" h="65531">
                <a:moveTo>
                  <a:pt x="6962" y="13334"/>
                </a:moveTo>
                <a:lnTo>
                  <a:pt x="3787" y="5714"/>
                </a:lnTo>
                <a:lnTo>
                  <a:pt x="9883" y="1904"/>
                </a:lnTo>
                <a:lnTo>
                  <a:pt x="18773" y="0"/>
                </a:lnTo>
                <a:lnTo>
                  <a:pt x="28425" y="0"/>
                </a:lnTo>
                <a:lnTo>
                  <a:pt x="42590" y="3875"/>
                </a:lnTo>
                <a:lnTo>
                  <a:pt x="45261" y="9323"/>
                </a:lnTo>
                <a:lnTo>
                  <a:pt x="31465" y="9323"/>
                </a:lnTo>
                <a:lnTo>
                  <a:pt x="18519" y="9397"/>
                </a:lnTo>
                <a:lnTo>
                  <a:pt x="11788" y="10667"/>
                </a:lnTo>
                <a:lnTo>
                  <a:pt x="6962" y="13334"/>
                </a:lnTo>
                <a:close/>
              </a:path>
              <a:path w="48381" h="65531">
                <a:moveTo>
                  <a:pt x="28679" y="65531"/>
                </a:moveTo>
                <a:lnTo>
                  <a:pt x="19027" y="65531"/>
                </a:lnTo>
                <a:lnTo>
                  <a:pt x="5488" y="61136"/>
                </a:lnTo>
                <a:lnTo>
                  <a:pt x="0" y="48582"/>
                </a:lnTo>
                <a:lnTo>
                  <a:pt x="4315" y="35728"/>
                </a:lnTo>
                <a:lnTo>
                  <a:pt x="15435" y="29706"/>
                </a:lnTo>
                <a:lnTo>
                  <a:pt x="30559" y="28164"/>
                </a:lnTo>
                <a:lnTo>
                  <a:pt x="36451" y="15868"/>
                </a:lnTo>
                <a:lnTo>
                  <a:pt x="31465" y="9323"/>
                </a:lnTo>
                <a:lnTo>
                  <a:pt x="45261" y="9323"/>
                </a:lnTo>
                <a:lnTo>
                  <a:pt x="48415" y="15753"/>
                </a:lnTo>
                <a:lnTo>
                  <a:pt x="48618" y="19557"/>
                </a:lnTo>
                <a:lnTo>
                  <a:pt x="48235" y="32561"/>
                </a:lnTo>
                <a:lnTo>
                  <a:pt x="48118" y="36067"/>
                </a:lnTo>
                <a:lnTo>
                  <a:pt x="38331" y="36067"/>
                </a:lnTo>
                <a:lnTo>
                  <a:pt x="23025" y="36261"/>
                </a:lnTo>
                <a:lnTo>
                  <a:pt x="12044" y="41498"/>
                </a:lnTo>
                <a:lnTo>
                  <a:pt x="10518" y="46481"/>
                </a:lnTo>
                <a:lnTo>
                  <a:pt x="10264" y="52450"/>
                </a:lnTo>
                <a:lnTo>
                  <a:pt x="15598" y="56768"/>
                </a:lnTo>
                <a:lnTo>
                  <a:pt x="38259" y="56768"/>
                </a:lnTo>
                <a:lnTo>
                  <a:pt x="35029" y="61721"/>
                </a:lnTo>
                <a:lnTo>
                  <a:pt x="28679" y="65531"/>
                </a:lnTo>
                <a:close/>
              </a:path>
              <a:path w="48381" h="65531">
                <a:moveTo>
                  <a:pt x="38259" y="56768"/>
                </a:moveTo>
                <a:lnTo>
                  <a:pt x="15598" y="56768"/>
                </a:lnTo>
                <a:lnTo>
                  <a:pt x="30330" y="56514"/>
                </a:lnTo>
                <a:lnTo>
                  <a:pt x="35664" y="52577"/>
                </a:lnTo>
                <a:lnTo>
                  <a:pt x="38331" y="46608"/>
                </a:lnTo>
                <a:lnTo>
                  <a:pt x="38331" y="36067"/>
                </a:lnTo>
                <a:lnTo>
                  <a:pt x="48118" y="36067"/>
                </a:lnTo>
                <a:lnTo>
                  <a:pt x="47799" y="45624"/>
                </a:lnTo>
                <a:lnTo>
                  <a:pt x="48279" y="55879"/>
                </a:lnTo>
                <a:lnTo>
                  <a:pt x="38839" y="55879"/>
                </a:lnTo>
                <a:lnTo>
                  <a:pt x="38259" y="56768"/>
                </a:lnTo>
                <a:close/>
              </a:path>
              <a:path w="48381" h="65531">
                <a:moveTo>
                  <a:pt x="42141" y="64769"/>
                </a:moveTo>
                <a:lnTo>
                  <a:pt x="39474" y="55879"/>
                </a:lnTo>
                <a:lnTo>
                  <a:pt x="48279" y="55879"/>
                </a:lnTo>
                <a:lnTo>
                  <a:pt x="48381" y="58040"/>
                </a:lnTo>
                <a:lnTo>
                  <a:pt x="42141" y="6476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" name="bk object 323"/>
          <p:cNvSpPr/>
          <p:nvPr/>
        </p:nvSpPr>
        <p:spPr>
          <a:xfrm>
            <a:off x="6984238" y="6918706"/>
            <a:ext cx="50926" cy="65023"/>
          </a:xfrm>
          <a:custGeom>
            <a:avLst/>
            <a:gdLst/>
            <a:ahLst/>
            <a:cxnLst/>
            <a:rect l="l" t="t" r="r" b="b"/>
            <a:pathLst>
              <a:path w="50926" h="65023">
                <a:moveTo>
                  <a:pt x="17790" y="9270"/>
                </a:moveTo>
                <a:lnTo>
                  <a:pt x="9524" y="9270"/>
                </a:lnTo>
                <a:lnTo>
                  <a:pt x="13588" y="3936"/>
                </a:lnTo>
                <a:lnTo>
                  <a:pt x="20446" y="0"/>
                </a:lnTo>
                <a:lnTo>
                  <a:pt x="29971" y="0"/>
                </a:lnTo>
                <a:lnTo>
                  <a:pt x="43843" y="4039"/>
                </a:lnTo>
                <a:lnTo>
                  <a:pt x="46379" y="8762"/>
                </a:lnTo>
                <a:lnTo>
                  <a:pt x="18287" y="8762"/>
                </a:lnTo>
                <a:lnTo>
                  <a:pt x="17790" y="9270"/>
                </a:lnTo>
                <a:close/>
              </a:path>
              <a:path w="50926" h="65023">
                <a:moveTo>
                  <a:pt x="10159" y="65023"/>
                </a:moveTo>
                <a:lnTo>
                  <a:pt x="0" y="65023"/>
                </a:lnTo>
                <a:lnTo>
                  <a:pt x="0" y="1523"/>
                </a:lnTo>
                <a:lnTo>
                  <a:pt x="7111" y="1523"/>
                </a:lnTo>
                <a:lnTo>
                  <a:pt x="9016" y="9270"/>
                </a:lnTo>
                <a:lnTo>
                  <a:pt x="17790" y="9270"/>
                </a:lnTo>
                <a:lnTo>
                  <a:pt x="12445" y="14731"/>
                </a:lnTo>
                <a:lnTo>
                  <a:pt x="10159" y="21589"/>
                </a:lnTo>
                <a:lnTo>
                  <a:pt x="10159" y="65023"/>
                </a:lnTo>
                <a:close/>
              </a:path>
              <a:path w="50926" h="65023">
                <a:moveTo>
                  <a:pt x="50926" y="65023"/>
                </a:moveTo>
                <a:lnTo>
                  <a:pt x="40766" y="65023"/>
                </a:lnTo>
                <a:lnTo>
                  <a:pt x="40766" y="28828"/>
                </a:lnTo>
                <a:lnTo>
                  <a:pt x="40512" y="16890"/>
                </a:lnTo>
                <a:lnTo>
                  <a:pt x="38734" y="9143"/>
                </a:lnTo>
                <a:lnTo>
                  <a:pt x="18287" y="8762"/>
                </a:lnTo>
                <a:lnTo>
                  <a:pt x="46379" y="8762"/>
                </a:lnTo>
                <a:lnTo>
                  <a:pt x="49965" y="15439"/>
                </a:lnTo>
                <a:lnTo>
                  <a:pt x="50926" y="45846"/>
                </a:lnTo>
                <a:lnTo>
                  <a:pt x="50926" y="6502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" name="bk object 324"/>
          <p:cNvSpPr/>
          <p:nvPr/>
        </p:nvSpPr>
        <p:spPr>
          <a:xfrm>
            <a:off x="7050544" y="6918830"/>
            <a:ext cx="46469" cy="66423"/>
          </a:xfrm>
          <a:custGeom>
            <a:avLst/>
            <a:gdLst/>
            <a:ahLst/>
            <a:cxnLst/>
            <a:rect l="l" t="t" r="r" b="b"/>
            <a:pathLst>
              <a:path w="46469" h="66423">
                <a:moveTo>
                  <a:pt x="34531" y="66423"/>
                </a:moveTo>
                <a:lnTo>
                  <a:pt x="26530" y="66423"/>
                </a:lnTo>
                <a:lnTo>
                  <a:pt x="12141" y="63077"/>
                </a:lnTo>
                <a:lnTo>
                  <a:pt x="3689" y="53742"/>
                </a:lnTo>
                <a:lnTo>
                  <a:pt x="0" y="39473"/>
                </a:lnTo>
                <a:lnTo>
                  <a:pt x="1216" y="23225"/>
                </a:lnTo>
                <a:lnTo>
                  <a:pt x="5932" y="11171"/>
                </a:lnTo>
                <a:lnTo>
                  <a:pt x="13877" y="3399"/>
                </a:lnTo>
                <a:lnTo>
                  <a:pt x="24778" y="0"/>
                </a:lnTo>
                <a:lnTo>
                  <a:pt x="40373" y="1526"/>
                </a:lnTo>
                <a:lnTo>
                  <a:pt x="42913" y="2415"/>
                </a:lnTo>
                <a:lnTo>
                  <a:pt x="45199" y="3558"/>
                </a:lnTo>
                <a:lnTo>
                  <a:pt x="43463" y="8765"/>
                </a:lnTo>
                <a:lnTo>
                  <a:pt x="28181" y="8765"/>
                </a:lnTo>
                <a:lnTo>
                  <a:pt x="16222" y="13041"/>
                </a:lnTo>
                <a:lnTo>
                  <a:pt x="10620" y="25869"/>
                </a:lnTo>
                <a:lnTo>
                  <a:pt x="12182" y="43799"/>
                </a:lnTo>
                <a:lnTo>
                  <a:pt x="18415" y="54232"/>
                </a:lnTo>
                <a:lnTo>
                  <a:pt x="29070" y="57533"/>
                </a:lnTo>
                <a:lnTo>
                  <a:pt x="34912" y="57660"/>
                </a:lnTo>
                <a:lnTo>
                  <a:pt x="45170" y="57660"/>
                </a:lnTo>
                <a:lnTo>
                  <a:pt x="46469" y="60708"/>
                </a:lnTo>
                <a:lnTo>
                  <a:pt x="41770" y="64264"/>
                </a:lnTo>
                <a:lnTo>
                  <a:pt x="34531" y="66423"/>
                </a:lnTo>
                <a:close/>
              </a:path>
              <a:path w="46469" h="66423">
                <a:moveTo>
                  <a:pt x="42278" y="12321"/>
                </a:moveTo>
                <a:lnTo>
                  <a:pt x="38595" y="10289"/>
                </a:lnTo>
                <a:lnTo>
                  <a:pt x="33896" y="8765"/>
                </a:lnTo>
                <a:lnTo>
                  <a:pt x="43463" y="8765"/>
                </a:lnTo>
                <a:lnTo>
                  <a:pt x="42278" y="12321"/>
                </a:lnTo>
                <a:close/>
              </a:path>
              <a:path w="46469" h="66423">
                <a:moveTo>
                  <a:pt x="45170" y="57660"/>
                </a:moveTo>
                <a:lnTo>
                  <a:pt x="34912" y="57660"/>
                </a:lnTo>
                <a:lnTo>
                  <a:pt x="39992" y="55374"/>
                </a:lnTo>
                <a:lnTo>
                  <a:pt x="43167" y="52961"/>
                </a:lnTo>
                <a:lnTo>
                  <a:pt x="45170" y="5766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" name="bk object 325"/>
          <p:cNvSpPr/>
          <p:nvPr/>
        </p:nvSpPr>
        <p:spPr>
          <a:xfrm>
            <a:off x="7102602" y="6904735"/>
            <a:ext cx="40258" cy="80644"/>
          </a:xfrm>
          <a:custGeom>
            <a:avLst/>
            <a:gdLst/>
            <a:ahLst/>
            <a:cxnLst/>
            <a:rect l="l" t="t" r="r" b="b"/>
            <a:pathLst>
              <a:path w="40258" h="80644">
                <a:moveTo>
                  <a:pt x="20065" y="15493"/>
                </a:moveTo>
                <a:lnTo>
                  <a:pt x="9905" y="15493"/>
                </a:lnTo>
                <a:lnTo>
                  <a:pt x="9905" y="2920"/>
                </a:lnTo>
                <a:lnTo>
                  <a:pt x="20065" y="0"/>
                </a:lnTo>
                <a:lnTo>
                  <a:pt x="20065" y="15493"/>
                </a:lnTo>
                <a:close/>
              </a:path>
              <a:path w="40258" h="80644">
                <a:moveTo>
                  <a:pt x="37337" y="24383"/>
                </a:moveTo>
                <a:lnTo>
                  <a:pt x="0" y="24383"/>
                </a:lnTo>
                <a:lnTo>
                  <a:pt x="0" y="15493"/>
                </a:lnTo>
                <a:lnTo>
                  <a:pt x="37337" y="15493"/>
                </a:lnTo>
                <a:lnTo>
                  <a:pt x="37337" y="24383"/>
                </a:lnTo>
                <a:close/>
              </a:path>
              <a:path w="40258" h="80644">
                <a:moveTo>
                  <a:pt x="30479" y="80644"/>
                </a:moveTo>
                <a:lnTo>
                  <a:pt x="12445" y="80263"/>
                </a:lnTo>
                <a:lnTo>
                  <a:pt x="9905" y="74040"/>
                </a:lnTo>
                <a:lnTo>
                  <a:pt x="9905" y="24383"/>
                </a:lnTo>
                <a:lnTo>
                  <a:pt x="20065" y="24383"/>
                </a:lnTo>
                <a:lnTo>
                  <a:pt x="20065" y="59562"/>
                </a:lnTo>
                <a:lnTo>
                  <a:pt x="20192" y="67055"/>
                </a:lnTo>
                <a:lnTo>
                  <a:pt x="20827" y="71373"/>
                </a:lnTo>
                <a:lnTo>
                  <a:pt x="27304" y="71627"/>
                </a:lnTo>
                <a:lnTo>
                  <a:pt x="32130" y="71754"/>
                </a:lnTo>
                <a:lnTo>
                  <a:pt x="38759" y="71754"/>
                </a:lnTo>
                <a:lnTo>
                  <a:pt x="40258" y="76834"/>
                </a:lnTo>
                <a:lnTo>
                  <a:pt x="35813" y="78993"/>
                </a:lnTo>
                <a:lnTo>
                  <a:pt x="30479" y="80644"/>
                </a:lnTo>
                <a:close/>
              </a:path>
              <a:path w="40258" h="80644">
                <a:moveTo>
                  <a:pt x="38759" y="71754"/>
                </a:moveTo>
                <a:lnTo>
                  <a:pt x="32130" y="71754"/>
                </a:lnTo>
                <a:lnTo>
                  <a:pt x="34289" y="70484"/>
                </a:lnTo>
                <a:lnTo>
                  <a:pt x="37972" y="69087"/>
                </a:lnTo>
                <a:lnTo>
                  <a:pt x="38759" y="7175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" name="bk object 326"/>
          <p:cNvSpPr/>
          <p:nvPr/>
        </p:nvSpPr>
        <p:spPr>
          <a:xfrm>
            <a:off x="7153020" y="6920230"/>
            <a:ext cx="51283" cy="65023"/>
          </a:xfrm>
          <a:custGeom>
            <a:avLst/>
            <a:gdLst/>
            <a:ahLst/>
            <a:cxnLst/>
            <a:rect l="l" t="t" r="r" b="b"/>
            <a:pathLst>
              <a:path w="51283" h="65023">
                <a:moveTo>
                  <a:pt x="30987" y="65023"/>
                </a:moveTo>
                <a:lnTo>
                  <a:pt x="20700" y="65023"/>
                </a:lnTo>
                <a:lnTo>
                  <a:pt x="6932" y="60950"/>
                </a:lnTo>
                <a:lnTo>
                  <a:pt x="885" y="49530"/>
                </a:lnTo>
                <a:lnTo>
                  <a:pt x="0" y="19176"/>
                </a:lnTo>
                <a:lnTo>
                  <a:pt x="0" y="0"/>
                </a:lnTo>
                <a:lnTo>
                  <a:pt x="10159" y="0"/>
                </a:lnTo>
                <a:lnTo>
                  <a:pt x="10159" y="47243"/>
                </a:lnTo>
                <a:lnTo>
                  <a:pt x="11683" y="56260"/>
                </a:lnTo>
                <a:lnTo>
                  <a:pt x="39415" y="56260"/>
                </a:lnTo>
                <a:lnTo>
                  <a:pt x="37210" y="59816"/>
                </a:lnTo>
                <a:lnTo>
                  <a:pt x="30987" y="65023"/>
                </a:lnTo>
                <a:close/>
              </a:path>
              <a:path w="51283" h="65023">
                <a:moveTo>
                  <a:pt x="39415" y="56260"/>
                </a:moveTo>
                <a:lnTo>
                  <a:pt x="11683" y="56260"/>
                </a:lnTo>
                <a:lnTo>
                  <a:pt x="32511" y="56006"/>
                </a:lnTo>
                <a:lnTo>
                  <a:pt x="36702" y="49656"/>
                </a:lnTo>
                <a:lnTo>
                  <a:pt x="39750" y="42417"/>
                </a:lnTo>
                <a:lnTo>
                  <a:pt x="39750" y="0"/>
                </a:lnTo>
                <a:lnTo>
                  <a:pt x="49910" y="0"/>
                </a:lnTo>
                <a:lnTo>
                  <a:pt x="49995" y="12831"/>
                </a:lnTo>
                <a:lnTo>
                  <a:pt x="49854" y="25893"/>
                </a:lnTo>
                <a:lnTo>
                  <a:pt x="49809" y="38873"/>
                </a:lnTo>
                <a:lnTo>
                  <a:pt x="50178" y="51455"/>
                </a:lnTo>
                <a:lnTo>
                  <a:pt x="50366" y="53466"/>
                </a:lnTo>
                <a:lnTo>
                  <a:pt x="41147" y="53466"/>
                </a:lnTo>
                <a:lnTo>
                  <a:pt x="39415" y="56260"/>
                </a:lnTo>
                <a:close/>
              </a:path>
              <a:path w="51283" h="65023">
                <a:moveTo>
                  <a:pt x="44322" y="63499"/>
                </a:moveTo>
                <a:lnTo>
                  <a:pt x="41782" y="53466"/>
                </a:lnTo>
                <a:lnTo>
                  <a:pt x="50366" y="53466"/>
                </a:lnTo>
                <a:lnTo>
                  <a:pt x="51283" y="63326"/>
                </a:lnTo>
                <a:lnTo>
                  <a:pt x="44322" y="6349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" name="bk object 327"/>
          <p:cNvSpPr/>
          <p:nvPr/>
        </p:nvSpPr>
        <p:spPr>
          <a:xfrm>
            <a:off x="7218290" y="6918579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" name="bk object 328"/>
          <p:cNvSpPr/>
          <p:nvPr/>
        </p:nvSpPr>
        <p:spPr>
          <a:xfrm>
            <a:off x="7306636" y="6921027"/>
            <a:ext cx="51542" cy="64226"/>
          </a:xfrm>
          <a:custGeom>
            <a:avLst/>
            <a:gdLst/>
            <a:ahLst/>
            <a:cxnLst/>
            <a:rect l="l" t="t" r="r" b="b"/>
            <a:pathLst>
              <a:path w="51542" h="64226">
                <a:moveTo>
                  <a:pt x="36248" y="64226"/>
                </a:moveTo>
                <a:lnTo>
                  <a:pt x="27612" y="64226"/>
                </a:lnTo>
                <a:lnTo>
                  <a:pt x="13075" y="60900"/>
                </a:lnTo>
                <a:lnTo>
                  <a:pt x="4111" y="51920"/>
                </a:lnTo>
                <a:lnTo>
                  <a:pt x="0" y="38119"/>
                </a:lnTo>
                <a:lnTo>
                  <a:pt x="1451" y="19953"/>
                </a:lnTo>
                <a:lnTo>
                  <a:pt x="6728" y="7338"/>
                </a:lnTo>
                <a:lnTo>
                  <a:pt x="15874" y="0"/>
                </a:lnTo>
                <a:lnTo>
                  <a:pt x="33526" y="597"/>
                </a:lnTo>
                <a:lnTo>
                  <a:pt x="44727" y="5693"/>
                </a:lnTo>
                <a:lnTo>
                  <a:pt x="45292" y="6568"/>
                </a:lnTo>
                <a:lnTo>
                  <a:pt x="16309" y="6568"/>
                </a:lnTo>
                <a:lnTo>
                  <a:pt x="11229" y="12410"/>
                </a:lnTo>
                <a:lnTo>
                  <a:pt x="10213" y="23967"/>
                </a:lnTo>
                <a:lnTo>
                  <a:pt x="51326" y="23967"/>
                </a:lnTo>
                <a:lnTo>
                  <a:pt x="51542" y="26220"/>
                </a:lnTo>
                <a:lnTo>
                  <a:pt x="10086" y="31968"/>
                </a:lnTo>
                <a:lnTo>
                  <a:pt x="13180" y="46811"/>
                </a:lnTo>
                <a:lnTo>
                  <a:pt x="23366" y="54493"/>
                </a:lnTo>
                <a:lnTo>
                  <a:pt x="30533" y="55336"/>
                </a:lnTo>
                <a:lnTo>
                  <a:pt x="48274" y="55336"/>
                </a:lnTo>
                <a:lnTo>
                  <a:pt x="49456" y="57622"/>
                </a:lnTo>
                <a:lnTo>
                  <a:pt x="44630" y="61559"/>
                </a:lnTo>
                <a:lnTo>
                  <a:pt x="36248" y="64226"/>
                </a:lnTo>
                <a:close/>
              </a:path>
              <a:path w="51542" h="64226">
                <a:moveTo>
                  <a:pt x="51326" y="23967"/>
                </a:moveTo>
                <a:lnTo>
                  <a:pt x="41709" y="23967"/>
                </a:lnTo>
                <a:lnTo>
                  <a:pt x="41836" y="12283"/>
                </a:lnTo>
                <a:lnTo>
                  <a:pt x="37899" y="6568"/>
                </a:lnTo>
                <a:lnTo>
                  <a:pt x="45292" y="6568"/>
                </a:lnTo>
                <a:lnTo>
                  <a:pt x="50419" y="14498"/>
                </a:lnTo>
                <a:lnTo>
                  <a:pt x="51326" y="23967"/>
                </a:lnTo>
                <a:close/>
              </a:path>
              <a:path w="51542" h="64226">
                <a:moveTo>
                  <a:pt x="48274" y="55336"/>
                </a:moveTo>
                <a:lnTo>
                  <a:pt x="35994" y="55336"/>
                </a:lnTo>
                <a:lnTo>
                  <a:pt x="42979" y="52923"/>
                </a:lnTo>
                <a:lnTo>
                  <a:pt x="45646" y="50256"/>
                </a:lnTo>
                <a:lnTo>
                  <a:pt x="48274" y="5533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" name="bk object 329"/>
          <p:cNvSpPr/>
          <p:nvPr/>
        </p:nvSpPr>
        <p:spPr>
          <a:xfrm>
            <a:off x="7370055" y="6918579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" name="bk object 330"/>
          <p:cNvSpPr/>
          <p:nvPr/>
        </p:nvSpPr>
        <p:spPr>
          <a:xfrm>
            <a:off x="7419340" y="6904735"/>
            <a:ext cx="40258" cy="80644"/>
          </a:xfrm>
          <a:custGeom>
            <a:avLst/>
            <a:gdLst/>
            <a:ahLst/>
            <a:cxnLst/>
            <a:rect l="l" t="t" r="r" b="b"/>
            <a:pathLst>
              <a:path w="40258" h="80644">
                <a:moveTo>
                  <a:pt x="20065" y="15493"/>
                </a:moveTo>
                <a:lnTo>
                  <a:pt x="9905" y="15493"/>
                </a:lnTo>
                <a:lnTo>
                  <a:pt x="9905" y="2920"/>
                </a:lnTo>
                <a:lnTo>
                  <a:pt x="20065" y="0"/>
                </a:lnTo>
                <a:lnTo>
                  <a:pt x="20065" y="15493"/>
                </a:lnTo>
                <a:close/>
              </a:path>
              <a:path w="40258" h="80644">
                <a:moveTo>
                  <a:pt x="37337" y="24383"/>
                </a:moveTo>
                <a:lnTo>
                  <a:pt x="0" y="24383"/>
                </a:lnTo>
                <a:lnTo>
                  <a:pt x="0" y="15493"/>
                </a:lnTo>
                <a:lnTo>
                  <a:pt x="37337" y="15493"/>
                </a:lnTo>
                <a:lnTo>
                  <a:pt x="37337" y="24383"/>
                </a:lnTo>
                <a:close/>
              </a:path>
              <a:path w="40258" h="80644">
                <a:moveTo>
                  <a:pt x="30479" y="80644"/>
                </a:moveTo>
                <a:lnTo>
                  <a:pt x="12445" y="80263"/>
                </a:lnTo>
                <a:lnTo>
                  <a:pt x="9905" y="74040"/>
                </a:lnTo>
                <a:lnTo>
                  <a:pt x="9905" y="24383"/>
                </a:lnTo>
                <a:lnTo>
                  <a:pt x="20065" y="24383"/>
                </a:lnTo>
                <a:lnTo>
                  <a:pt x="20065" y="59562"/>
                </a:lnTo>
                <a:lnTo>
                  <a:pt x="20192" y="67055"/>
                </a:lnTo>
                <a:lnTo>
                  <a:pt x="20827" y="71373"/>
                </a:lnTo>
                <a:lnTo>
                  <a:pt x="27304" y="71627"/>
                </a:lnTo>
                <a:lnTo>
                  <a:pt x="32130" y="71754"/>
                </a:lnTo>
                <a:lnTo>
                  <a:pt x="38759" y="71754"/>
                </a:lnTo>
                <a:lnTo>
                  <a:pt x="40258" y="76834"/>
                </a:lnTo>
                <a:lnTo>
                  <a:pt x="35813" y="78993"/>
                </a:lnTo>
                <a:lnTo>
                  <a:pt x="30479" y="80644"/>
                </a:lnTo>
                <a:close/>
              </a:path>
              <a:path w="40258" h="80644">
                <a:moveTo>
                  <a:pt x="38759" y="71754"/>
                </a:moveTo>
                <a:lnTo>
                  <a:pt x="32130" y="71754"/>
                </a:lnTo>
                <a:lnTo>
                  <a:pt x="34289" y="70484"/>
                </a:lnTo>
                <a:lnTo>
                  <a:pt x="37972" y="69087"/>
                </a:lnTo>
                <a:lnTo>
                  <a:pt x="38759" y="7175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" name="bk object 331"/>
          <p:cNvSpPr/>
          <p:nvPr/>
        </p:nvSpPr>
        <p:spPr>
          <a:xfrm>
            <a:off x="7499984" y="6888924"/>
            <a:ext cx="1506537" cy="1202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" name="bk object 332"/>
          <p:cNvSpPr/>
          <p:nvPr/>
        </p:nvSpPr>
        <p:spPr>
          <a:xfrm>
            <a:off x="0" y="6172200"/>
            <a:ext cx="6705600" cy="1600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" name="bk object 333"/>
          <p:cNvSpPr/>
          <p:nvPr/>
        </p:nvSpPr>
        <p:spPr>
          <a:xfrm>
            <a:off x="234315" y="2819844"/>
            <a:ext cx="2698305" cy="1209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" name="bk object 334"/>
          <p:cNvSpPr/>
          <p:nvPr/>
        </p:nvSpPr>
        <p:spPr>
          <a:xfrm>
            <a:off x="235213" y="3077400"/>
            <a:ext cx="2676578" cy="1167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" name="bk object 335"/>
          <p:cNvSpPr/>
          <p:nvPr/>
        </p:nvSpPr>
        <p:spPr>
          <a:xfrm>
            <a:off x="239458" y="3331400"/>
            <a:ext cx="2566669" cy="1167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" name="bk object 336"/>
          <p:cNvSpPr/>
          <p:nvPr/>
        </p:nvSpPr>
        <p:spPr>
          <a:xfrm>
            <a:off x="229679" y="3585019"/>
            <a:ext cx="2880359" cy="1163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" name="bk object 337"/>
          <p:cNvSpPr/>
          <p:nvPr/>
        </p:nvSpPr>
        <p:spPr>
          <a:xfrm>
            <a:off x="235213" y="3839027"/>
            <a:ext cx="2949899" cy="11645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" name="bk object 338"/>
          <p:cNvSpPr/>
          <p:nvPr/>
        </p:nvSpPr>
        <p:spPr>
          <a:xfrm>
            <a:off x="234179" y="411822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" name="bk object 339"/>
          <p:cNvSpPr/>
          <p:nvPr/>
        </p:nvSpPr>
        <p:spPr>
          <a:xfrm>
            <a:off x="287042" y="4118864"/>
            <a:ext cx="48381" cy="65531"/>
          </a:xfrm>
          <a:custGeom>
            <a:avLst/>
            <a:gdLst/>
            <a:ahLst/>
            <a:cxnLst/>
            <a:rect l="l" t="t" r="r" b="b"/>
            <a:pathLst>
              <a:path w="48381" h="65531">
                <a:moveTo>
                  <a:pt x="6962" y="13334"/>
                </a:moveTo>
                <a:lnTo>
                  <a:pt x="3787" y="5714"/>
                </a:lnTo>
                <a:lnTo>
                  <a:pt x="9883" y="1904"/>
                </a:lnTo>
                <a:lnTo>
                  <a:pt x="18773" y="0"/>
                </a:lnTo>
                <a:lnTo>
                  <a:pt x="28425" y="0"/>
                </a:lnTo>
                <a:lnTo>
                  <a:pt x="42590" y="3875"/>
                </a:lnTo>
                <a:lnTo>
                  <a:pt x="45261" y="9323"/>
                </a:lnTo>
                <a:lnTo>
                  <a:pt x="31465" y="9323"/>
                </a:lnTo>
                <a:lnTo>
                  <a:pt x="18519" y="9397"/>
                </a:lnTo>
                <a:lnTo>
                  <a:pt x="11788" y="10667"/>
                </a:lnTo>
                <a:lnTo>
                  <a:pt x="6962" y="13334"/>
                </a:lnTo>
                <a:close/>
              </a:path>
              <a:path w="48381" h="65531">
                <a:moveTo>
                  <a:pt x="28679" y="65531"/>
                </a:moveTo>
                <a:lnTo>
                  <a:pt x="19027" y="65531"/>
                </a:lnTo>
                <a:lnTo>
                  <a:pt x="5488" y="61136"/>
                </a:lnTo>
                <a:lnTo>
                  <a:pt x="0" y="48582"/>
                </a:lnTo>
                <a:lnTo>
                  <a:pt x="4315" y="35728"/>
                </a:lnTo>
                <a:lnTo>
                  <a:pt x="15435" y="29706"/>
                </a:lnTo>
                <a:lnTo>
                  <a:pt x="30559" y="28164"/>
                </a:lnTo>
                <a:lnTo>
                  <a:pt x="36451" y="15868"/>
                </a:lnTo>
                <a:lnTo>
                  <a:pt x="31465" y="9323"/>
                </a:lnTo>
                <a:lnTo>
                  <a:pt x="45261" y="9323"/>
                </a:lnTo>
                <a:lnTo>
                  <a:pt x="48415" y="15753"/>
                </a:lnTo>
                <a:lnTo>
                  <a:pt x="48618" y="19557"/>
                </a:lnTo>
                <a:lnTo>
                  <a:pt x="48235" y="32561"/>
                </a:lnTo>
                <a:lnTo>
                  <a:pt x="48118" y="36067"/>
                </a:lnTo>
                <a:lnTo>
                  <a:pt x="38331" y="36067"/>
                </a:lnTo>
                <a:lnTo>
                  <a:pt x="23025" y="36261"/>
                </a:lnTo>
                <a:lnTo>
                  <a:pt x="12044" y="41498"/>
                </a:lnTo>
                <a:lnTo>
                  <a:pt x="10518" y="46481"/>
                </a:lnTo>
                <a:lnTo>
                  <a:pt x="10264" y="52450"/>
                </a:lnTo>
                <a:lnTo>
                  <a:pt x="15598" y="56768"/>
                </a:lnTo>
                <a:lnTo>
                  <a:pt x="38259" y="56768"/>
                </a:lnTo>
                <a:lnTo>
                  <a:pt x="35029" y="61721"/>
                </a:lnTo>
                <a:lnTo>
                  <a:pt x="28679" y="65531"/>
                </a:lnTo>
                <a:close/>
              </a:path>
              <a:path w="48381" h="65531">
                <a:moveTo>
                  <a:pt x="38259" y="56768"/>
                </a:moveTo>
                <a:lnTo>
                  <a:pt x="15598" y="56768"/>
                </a:lnTo>
                <a:lnTo>
                  <a:pt x="30330" y="56514"/>
                </a:lnTo>
                <a:lnTo>
                  <a:pt x="35664" y="52577"/>
                </a:lnTo>
                <a:lnTo>
                  <a:pt x="38331" y="46608"/>
                </a:lnTo>
                <a:lnTo>
                  <a:pt x="38331" y="36067"/>
                </a:lnTo>
                <a:lnTo>
                  <a:pt x="48118" y="36067"/>
                </a:lnTo>
                <a:lnTo>
                  <a:pt x="47799" y="45624"/>
                </a:lnTo>
                <a:lnTo>
                  <a:pt x="48279" y="55879"/>
                </a:lnTo>
                <a:lnTo>
                  <a:pt x="38839" y="55879"/>
                </a:lnTo>
                <a:lnTo>
                  <a:pt x="38259" y="56768"/>
                </a:lnTo>
                <a:close/>
              </a:path>
              <a:path w="48381" h="65531">
                <a:moveTo>
                  <a:pt x="42141" y="64769"/>
                </a:moveTo>
                <a:lnTo>
                  <a:pt x="39474" y="55879"/>
                </a:lnTo>
                <a:lnTo>
                  <a:pt x="48279" y="55879"/>
                </a:lnTo>
                <a:lnTo>
                  <a:pt x="48381" y="58040"/>
                </a:lnTo>
                <a:lnTo>
                  <a:pt x="42141" y="6476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" name="bk object 340"/>
          <p:cNvSpPr/>
          <p:nvPr/>
        </p:nvSpPr>
        <p:spPr>
          <a:xfrm>
            <a:off x="354838" y="4118355"/>
            <a:ext cx="50926" cy="65023"/>
          </a:xfrm>
          <a:custGeom>
            <a:avLst/>
            <a:gdLst/>
            <a:ahLst/>
            <a:cxnLst/>
            <a:rect l="l" t="t" r="r" b="b"/>
            <a:pathLst>
              <a:path w="50926" h="65023">
                <a:moveTo>
                  <a:pt x="17790" y="9270"/>
                </a:moveTo>
                <a:lnTo>
                  <a:pt x="9524" y="9270"/>
                </a:lnTo>
                <a:lnTo>
                  <a:pt x="13588" y="3936"/>
                </a:lnTo>
                <a:lnTo>
                  <a:pt x="20446" y="0"/>
                </a:lnTo>
                <a:lnTo>
                  <a:pt x="29971" y="0"/>
                </a:lnTo>
                <a:lnTo>
                  <a:pt x="43843" y="4039"/>
                </a:lnTo>
                <a:lnTo>
                  <a:pt x="46379" y="8762"/>
                </a:lnTo>
                <a:lnTo>
                  <a:pt x="18287" y="8762"/>
                </a:lnTo>
                <a:lnTo>
                  <a:pt x="17790" y="9270"/>
                </a:lnTo>
                <a:close/>
              </a:path>
              <a:path w="50926" h="65023">
                <a:moveTo>
                  <a:pt x="10159" y="65023"/>
                </a:moveTo>
                <a:lnTo>
                  <a:pt x="0" y="65023"/>
                </a:lnTo>
                <a:lnTo>
                  <a:pt x="0" y="1523"/>
                </a:lnTo>
                <a:lnTo>
                  <a:pt x="7111" y="1523"/>
                </a:lnTo>
                <a:lnTo>
                  <a:pt x="9016" y="9270"/>
                </a:lnTo>
                <a:lnTo>
                  <a:pt x="17790" y="9270"/>
                </a:lnTo>
                <a:lnTo>
                  <a:pt x="12445" y="14731"/>
                </a:lnTo>
                <a:lnTo>
                  <a:pt x="10159" y="21589"/>
                </a:lnTo>
                <a:lnTo>
                  <a:pt x="10159" y="65023"/>
                </a:lnTo>
                <a:close/>
              </a:path>
              <a:path w="50926" h="65023">
                <a:moveTo>
                  <a:pt x="50926" y="65023"/>
                </a:moveTo>
                <a:lnTo>
                  <a:pt x="40766" y="65023"/>
                </a:lnTo>
                <a:lnTo>
                  <a:pt x="40766" y="28828"/>
                </a:lnTo>
                <a:lnTo>
                  <a:pt x="40512" y="16890"/>
                </a:lnTo>
                <a:lnTo>
                  <a:pt x="38734" y="9143"/>
                </a:lnTo>
                <a:lnTo>
                  <a:pt x="18287" y="8762"/>
                </a:lnTo>
                <a:lnTo>
                  <a:pt x="46379" y="8762"/>
                </a:lnTo>
                <a:lnTo>
                  <a:pt x="49965" y="15439"/>
                </a:lnTo>
                <a:lnTo>
                  <a:pt x="50926" y="45846"/>
                </a:lnTo>
                <a:lnTo>
                  <a:pt x="50926" y="6502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" name="bk object 341"/>
          <p:cNvSpPr/>
          <p:nvPr/>
        </p:nvSpPr>
        <p:spPr>
          <a:xfrm>
            <a:off x="421144" y="4118480"/>
            <a:ext cx="46469" cy="66423"/>
          </a:xfrm>
          <a:custGeom>
            <a:avLst/>
            <a:gdLst/>
            <a:ahLst/>
            <a:cxnLst/>
            <a:rect l="l" t="t" r="r" b="b"/>
            <a:pathLst>
              <a:path w="46469" h="66423">
                <a:moveTo>
                  <a:pt x="34531" y="66423"/>
                </a:moveTo>
                <a:lnTo>
                  <a:pt x="26530" y="66423"/>
                </a:lnTo>
                <a:lnTo>
                  <a:pt x="12141" y="63077"/>
                </a:lnTo>
                <a:lnTo>
                  <a:pt x="3689" y="53742"/>
                </a:lnTo>
                <a:lnTo>
                  <a:pt x="0" y="39473"/>
                </a:lnTo>
                <a:lnTo>
                  <a:pt x="1216" y="23225"/>
                </a:lnTo>
                <a:lnTo>
                  <a:pt x="5932" y="11171"/>
                </a:lnTo>
                <a:lnTo>
                  <a:pt x="13877" y="3399"/>
                </a:lnTo>
                <a:lnTo>
                  <a:pt x="24778" y="0"/>
                </a:lnTo>
                <a:lnTo>
                  <a:pt x="40373" y="1526"/>
                </a:lnTo>
                <a:lnTo>
                  <a:pt x="42913" y="2415"/>
                </a:lnTo>
                <a:lnTo>
                  <a:pt x="45199" y="3558"/>
                </a:lnTo>
                <a:lnTo>
                  <a:pt x="43463" y="8765"/>
                </a:lnTo>
                <a:lnTo>
                  <a:pt x="28181" y="8765"/>
                </a:lnTo>
                <a:lnTo>
                  <a:pt x="16222" y="13041"/>
                </a:lnTo>
                <a:lnTo>
                  <a:pt x="10620" y="25869"/>
                </a:lnTo>
                <a:lnTo>
                  <a:pt x="12182" y="43799"/>
                </a:lnTo>
                <a:lnTo>
                  <a:pt x="18415" y="54232"/>
                </a:lnTo>
                <a:lnTo>
                  <a:pt x="29070" y="57533"/>
                </a:lnTo>
                <a:lnTo>
                  <a:pt x="34912" y="57660"/>
                </a:lnTo>
                <a:lnTo>
                  <a:pt x="45170" y="57660"/>
                </a:lnTo>
                <a:lnTo>
                  <a:pt x="46469" y="60708"/>
                </a:lnTo>
                <a:lnTo>
                  <a:pt x="41770" y="64264"/>
                </a:lnTo>
                <a:lnTo>
                  <a:pt x="34531" y="66423"/>
                </a:lnTo>
                <a:close/>
              </a:path>
              <a:path w="46469" h="66423">
                <a:moveTo>
                  <a:pt x="42278" y="12321"/>
                </a:moveTo>
                <a:lnTo>
                  <a:pt x="38595" y="10289"/>
                </a:lnTo>
                <a:lnTo>
                  <a:pt x="33896" y="8765"/>
                </a:lnTo>
                <a:lnTo>
                  <a:pt x="43463" y="8765"/>
                </a:lnTo>
                <a:lnTo>
                  <a:pt x="42278" y="12321"/>
                </a:lnTo>
                <a:close/>
              </a:path>
              <a:path w="46469" h="66423">
                <a:moveTo>
                  <a:pt x="45170" y="57660"/>
                </a:moveTo>
                <a:lnTo>
                  <a:pt x="34912" y="57660"/>
                </a:lnTo>
                <a:lnTo>
                  <a:pt x="39992" y="55374"/>
                </a:lnTo>
                <a:lnTo>
                  <a:pt x="43167" y="52961"/>
                </a:lnTo>
                <a:lnTo>
                  <a:pt x="45170" y="5766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" name="bk object 342"/>
          <p:cNvSpPr/>
          <p:nvPr/>
        </p:nvSpPr>
        <p:spPr>
          <a:xfrm>
            <a:off x="473201" y="4104385"/>
            <a:ext cx="40258" cy="80644"/>
          </a:xfrm>
          <a:custGeom>
            <a:avLst/>
            <a:gdLst/>
            <a:ahLst/>
            <a:cxnLst/>
            <a:rect l="l" t="t" r="r" b="b"/>
            <a:pathLst>
              <a:path w="40258" h="80644">
                <a:moveTo>
                  <a:pt x="20065" y="15493"/>
                </a:moveTo>
                <a:lnTo>
                  <a:pt x="9905" y="15493"/>
                </a:lnTo>
                <a:lnTo>
                  <a:pt x="9905" y="2920"/>
                </a:lnTo>
                <a:lnTo>
                  <a:pt x="20065" y="0"/>
                </a:lnTo>
                <a:lnTo>
                  <a:pt x="20065" y="15493"/>
                </a:lnTo>
                <a:close/>
              </a:path>
              <a:path w="40258" h="80644">
                <a:moveTo>
                  <a:pt x="37337" y="24383"/>
                </a:moveTo>
                <a:lnTo>
                  <a:pt x="0" y="24383"/>
                </a:lnTo>
                <a:lnTo>
                  <a:pt x="0" y="15493"/>
                </a:lnTo>
                <a:lnTo>
                  <a:pt x="37337" y="15493"/>
                </a:lnTo>
                <a:lnTo>
                  <a:pt x="37337" y="24383"/>
                </a:lnTo>
                <a:close/>
              </a:path>
              <a:path w="40258" h="80644">
                <a:moveTo>
                  <a:pt x="30479" y="80644"/>
                </a:moveTo>
                <a:lnTo>
                  <a:pt x="12445" y="80263"/>
                </a:lnTo>
                <a:lnTo>
                  <a:pt x="9905" y="74040"/>
                </a:lnTo>
                <a:lnTo>
                  <a:pt x="9905" y="24383"/>
                </a:lnTo>
                <a:lnTo>
                  <a:pt x="20065" y="24383"/>
                </a:lnTo>
                <a:lnTo>
                  <a:pt x="20065" y="59562"/>
                </a:lnTo>
                <a:lnTo>
                  <a:pt x="20192" y="67055"/>
                </a:lnTo>
                <a:lnTo>
                  <a:pt x="20827" y="71373"/>
                </a:lnTo>
                <a:lnTo>
                  <a:pt x="27304" y="71627"/>
                </a:lnTo>
                <a:lnTo>
                  <a:pt x="32130" y="71754"/>
                </a:lnTo>
                <a:lnTo>
                  <a:pt x="38759" y="71754"/>
                </a:lnTo>
                <a:lnTo>
                  <a:pt x="40258" y="76834"/>
                </a:lnTo>
                <a:lnTo>
                  <a:pt x="35813" y="78993"/>
                </a:lnTo>
                <a:lnTo>
                  <a:pt x="30479" y="80644"/>
                </a:lnTo>
                <a:close/>
              </a:path>
              <a:path w="40258" h="80644">
                <a:moveTo>
                  <a:pt x="38759" y="71754"/>
                </a:moveTo>
                <a:lnTo>
                  <a:pt x="32130" y="71754"/>
                </a:lnTo>
                <a:lnTo>
                  <a:pt x="34289" y="70484"/>
                </a:lnTo>
                <a:lnTo>
                  <a:pt x="37972" y="69087"/>
                </a:lnTo>
                <a:lnTo>
                  <a:pt x="38759" y="7175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" name="bk object 343"/>
          <p:cNvSpPr/>
          <p:nvPr/>
        </p:nvSpPr>
        <p:spPr>
          <a:xfrm>
            <a:off x="523620" y="4119879"/>
            <a:ext cx="51283" cy="65023"/>
          </a:xfrm>
          <a:custGeom>
            <a:avLst/>
            <a:gdLst/>
            <a:ahLst/>
            <a:cxnLst/>
            <a:rect l="l" t="t" r="r" b="b"/>
            <a:pathLst>
              <a:path w="51283" h="65023">
                <a:moveTo>
                  <a:pt x="30987" y="65023"/>
                </a:moveTo>
                <a:lnTo>
                  <a:pt x="20700" y="65023"/>
                </a:lnTo>
                <a:lnTo>
                  <a:pt x="6932" y="60950"/>
                </a:lnTo>
                <a:lnTo>
                  <a:pt x="885" y="49530"/>
                </a:lnTo>
                <a:lnTo>
                  <a:pt x="0" y="19176"/>
                </a:lnTo>
                <a:lnTo>
                  <a:pt x="0" y="0"/>
                </a:lnTo>
                <a:lnTo>
                  <a:pt x="10159" y="0"/>
                </a:lnTo>
                <a:lnTo>
                  <a:pt x="10159" y="47243"/>
                </a:lnTo>
                <a:lnTo>
                  <a:pt x="11683" y="56260"/>
                </a:lnTo>
                <a:lnTo>
                  <a:pt x="39415" y="56260"/>
                </a:lnTo>
                <a:lnTo>
                  <a:pt x="37210" y="59816"/>
                </a:lnTo>
                <a:lnTo>
                  <a:pt x="30987" y="65023"/>
                </a:lnTo>
                <a:close/>
              </a:path>
              <a:path w="51283" h="65023">
                <a:moveTo>
                  <a:pt x="39415" y="56260"/>
                </a:moveTo>
                <a:lnTo>
                  <a:pt x="11683" y="56260"/>
                </a:lnTo>
                <a:lnTo>
                  <a:pt x="32511" y="56006"/>
                </a:lnTo>
                <a:lnTo>
                  <a:pt x="36702" y="49656"/>
                </a:lnTo>
                <a:lnTo>
                  <a:pt x="39750" y="42417"/>
                </a:lnTo>
                <a:lnTo>
                  <a:pt x="39750" y="0"/>
                </a:lnTo>
                <a:lnTo>
                  <a:pt x="49910" y="0"/>
                </a:lnTo>
                <a:lnTo>
                  <a:pt x="49995" y="12831"/>
                </a:lnTo>
                <a:lnTo>
                  <a:pt x="49854" y="25893"/>
                </a:lnTo>
                <a:lnTo>
                  <a:pt x="49809" y="38873"/>
                </a:lnTo>
                <a:lnTo>
                  <a:pt x="50178" y="51455"/>
                </a:lnTo>
                <a:lnTo>
                  <a:pt x="50366" y="53466"/>
                </a:lnTo>
                <a:lnTo>
                  <a:pt x="41147" y="53466"/>
                </a:lnTo>
                <a:lnTo>
                  <a:pt x="39415" y="56260"/>
                </a:lnTo>
                <a:close/>
              </a:path>
              <a:path w="51283" h="65023">
                <a:moveTo>
                  <a:pt x="44322" y="63499"/>
                </a:moveTo>
                <a:lnTo>
                  <a:pt x="41782" y="53466"/>
                </a:lnTo>
                <a:lnTo>
                  <a:pt x="50366" y="53466"/>
                </a:lnTo>
                <a:lnTo>
                  <a:pt x="51283" y="63326"/>
                </a:lnTo>
                <a:lnTo>
                  <a:pt x="44322" y="6349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" name="bk object 344"/>
          <p:cNvSpPr/>
          <p:nvPr/>
        </p:nvSpPr>
        <p:spPr>
          <a:xfrm>
            <a:off x="588890" y="411822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" name="bk object 345"/>
          <p:cNvSpPr/>
          <p:nvPr/>
        </p:nvSpPr>
        <p:spPr>
          <a:xfrm>
            <a:off x="677237" y="4120677"/>
            <a:ext cx="51542" cy="64226"/>
          </a:xfrm>
          <a:custGeom>
            <a:avLst/>
            <a:gdLst/>
            <a:ahLst/>
            <a:cxnLst/>
            <a:rect l="l" t="t" r="r" b="b"/>
            <a:pathLst>
              <a:path w="51542" h="64226">
                <a:moveTo>
                  <a:pt x="36248" y="64226"/>
                </a:moveTo>
                <a:lnTo>
                  <a:pt x="27612" y="64226"/>
                </a:lnTo>
                <a:lnTo>
                  <a:pt x="13075" y="60900"/>
                </a:lnTo>
                <a:lnTo>
                  <a:pt x="4111" y="51920"/>
                </a:lnTo>
                <a:lnTo>
                  <a:pt x="0" y="38119"/>
                </a:lnTo>
                <a:lnTo>
                  <a:pt x="1451" y="19953"/>
                </a:lnTo>
                <a:lnTo>
                  <a:pt x="6728" y="7338"/>
                </a:lnTo>
                <a:lnTo>
                  <a:pt x="15874" y="0"/>
                </a:lnTo>
                <a:lnTo>
                  <a:pt x="33526" y="597"/>
                </a:lnTo>
                <a:lnTo>
                  <a:pt x="44727" y="5693"/>
                </a:lnTo>
                <a:lnTo>
                  <a:pt x="45292" y="6568"/>
                </a:lnTo>
                <a:lnTo>
                  <a:pt x="16309" y="6568"/>
                </a:lnTo>
                <a:lnTo>
                  <a:pt x="11229" y="12410"/>
                </a:lnTo>
                <a:lnTo>
                  <a:pt x="10213" y="23967"/>
                </a:lnTo>
                <a:lnTo>
                  <a:pt x="51326" y="23967"/>
                </a:lnTo>
                <a:lnTo>
                  <a:pt x="51542" y="26220"/>
                </a:lnTo>
                <a:lnTo>
                  <a:pt x="10086" y="31968"/>
                </a:lnTo>
                <a:lnTo>
                  <a:pt x="13180" y="46811"/>
                </a:lnTo>
                <a:lnTo>
                  <a:pt x="23366" y="54493"/>
                </a:lnTo>
                <a:lnTo>
                  <a:pt x="30533" y="55336"/>
                </a:lnTo>
                <a:lnTo>
                  <a:pt x="48274" y="55336"/>
                </a:lnTo>
                <a:lnTo>
                  <a:pt x="49456" y="57622"/>
                </a:lnTo>
                <a:lnTo>
                  <a:pt x="44630" y="61559"/>
                </a:lnTo>
                <a:lnTo>
                  <a:pt x="36248" y="64226"/>
                </a:lnTo>
                <a:close/>
              </a:path>
              <a:path w="51542" h="64226">
                <a:moveTo>
                  <a:pt x="51326" y="23967"/>
                </a:moveTo>
                <a:lnTo>
                  <a:pt x="41709" y="23967"/>
                </a:lnTo>
                <a:lnTo>
                  <a:pt x="41836" y="12283"/>
                </a:lnTo>
                <a:lnTo>
                  <a:pt x="37899" y="6568"/>
                </a:lnTo>
                <a:lnTo>
                  <a:pt x="45292" y="6568"/>
                </a:lnTo>
                <a:lnTo>
                  <a:pt x="50419" y="14498"/>
                </a:lnTo>
                <a:lnTo>
                  <a:pt x="51326" y="23967"/>
                </a:lnTo>
                <a:close/>
              </a:path>
              <a:path w="51542" h="64226">
                <a:moveTo>
                  <a:pt x="48274" y="55336"/>
                </a:moveTo>
                <a:lnTo>
                  <a:pt x="35994" y="55336"/>
                </a:lnTo>
                <a:lnTo>
                  <a:pt x="42979" y="52923"/>
                </a:lnTo>
                <a:lnTo>
                  <a:pt x="45646" y="50256"/>
                </a:lnTo>
                <a:lnTo>
                  <a:pt x="48274" y="5533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" name="bk object 346"/>
          <p:cNvSpPr/>
          <p:nvPr/>
        </p:nvSpPr>
        <p:spPr>
          <a:xfrm>
            <a:off x="740655" y="411822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" name="bk object 347"/>
          <p:cNvSpPr/>
          <p:nvPr/>
        </p:nvSpPr>
        <p:spPr>
          <a:xfrm>
            <a:off x="789940" y="4104385"/>
            <a:ext cx="40258" cy="80644"/>
          </a:xfrm>
          <a:custGeom>
            <a:avLst/>
            <a:gdLst/>
            <a:ahLst/>
            <a:cxnLst/>
            <a:rect l="l" t="t" r="r" b="b"/>
            <a:pathLst>
              <a:path w="40258" h="80644">
                <a:moveTo>
                  <a:pt x="20065" y="15493"/>
                </a:moveTo>
                <a:lnTo>
                  <a:pt x="9905" y="15493"/>
                </a:lnTo>
                <a:lnTo>
                  <a:pt x="9905" y="2920"/>
                </a:lnTo>
                <a:lnTo>
                  <a:pt x="20065" y="0"/>
                </a:lnTo>
                <a:lnTo>
                  <a:pt x="20065" y="15493"/>
                </a:lnTo>
                <a:close/>
              </a:path>
              <a:path w="40258" h="80644">
                <a:moveTo>
                  <a:pt x="37337" y="24383"/>
                </a:moveTo>
                <a:lnTo>
                  <a:pt x="0" y="24383"/>
                </a:lnTo>
                <a:lnTo>
                  <a:pt x="0" y="15493"/>
                </a:lnTo>
                <a:lnTo>
                  <a:pt x="37337" y="15493"/>
                </a:lnTo>
                <a:lnTo>
                  <a:pt x="37337" y="24383"/>
                </a:lnTo>
                <a:close/>
              </a:path>
              <a:path w="40258" h="80644">
                <a:moveTo>
                  <a:pt x="30479" y="80644"/>
                </a:moveTo>
                <a:lnTo>
                  <a:pt x="12445" y="80263"/>
                </a:lnTo>
                <a:lnTo>
                  <a:pt x="9905" y="74040"/>
                </a:lnTo>
                <a:lnTo>
                  <a:pt x="9905" y="24383"/>
                </a:lnTo>
                <a:lnTo>
                  <a:pt x="20065" y="24383"/>
                </a:lnTo>
                <a:lnTo>
                  <a:pt x="20065" y="59562"/>
                </a:lnTo>
                <a:lnTo>
                  <a:pt x="20192" y="67055"/>
                </a:lnTo>
                <a:lnTo>
                  <a:pt x="20827" y="71373"/>
                </a:lnTo>
                <a:lnTo>
                  <a:pt x="27304" y="71627"/>
                </a:lnTo>
                <a:lnTo>
                  <a:pt x="32130" y="71754"/>
                </a:lnTo>
                <a:lnTo>
                  <a:pt x="38759" y="71754"/>
                </a:lnTo>
                <a:lnTo>
                  <a:pt x="40258" y="76834"/>
                </a:lnTo>
                <a:lnTo>
                  <a:pt x="35813" y="78993"/>
                </a:lnTo>
                <a:lnTo>
                  <a:pt x="30479" y="80644"/>
                </a:lnTo>
                <a:close/>
              </a:path>
              <a:path w="40258" h="80644">
                <a:moveTo>
                  <a:pt x="38759" y="71754"/>
                </a:moveTo>
                <a:lnTo>
                  <a:pt x="32130" y="71754"/>
                </a:lnTo>
                <a:lnTo>
                  <a:pt x="34289" y="70484"/>
                </a:lnTo>
                <a:lnTo>
                  <a:pt x="37972" y="69087"/>
                </a:lnTo>
                <a:lnTo>
                  <a:pt x="38759" y="7175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" name="bk object 348"/>
          <p:cNvSpPr/>
          <p:nvPr/>
        </p:nvSpPr>
        <p:spPr>
          <a:xfrm>
            <a:off x="870585" y="4088574"/>
            <a:ext cx="1506537" cy="12026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" name="bk object 349"/>
          <p:cNvSpPr/>
          <p:nvPr/>
        </p:nvSpPr>
        <p:spPr>
          <a:xfrm>
            <a:off x="2423985" y="4094479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80010"/>
                </a:moveTo>
                <a:lnTo>
                  <a:pt x="0" y="0"/>
                </a:lnTo>
              </a:path>
            </a:pathLst>
          </a:custGeom>
          <a:ln w="11810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" name="bk object 350"/>
          <p:cNvSpPr/>
          <p:nvPr/>
        </p:nvSpPr>
        <p:spPr>
          <a:xfrm>
            <a:off x="2418714" y="4178934"/>
            <a:ext cx="52578" cy="0"/>
          </a:xfrm>
          <a:custGeom>
            <a:avLst/>
            <a:gdLst/>
            <a:ahLst/>
            <a:cxnLst/>
            <a:rect l="l" t="t" r="r" b="b"/>
            <a:pathLst>
              <a:path w="52578" h="0">
                <a:moveTo>
                  <a:pt x="0" y="0"/>
                </a:moveTo>
                <a:lnTo>
                  <a:pt x="52577" y="0"/>
                </a:lnTo>
              </a:path>
            </a:pathLst>
          </a:custGeom>
          <a:ln w="10160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" name="bk object 351"/>
          <p:cNvSpPr/>
          <p:nvPr/>
        </p:nvSpPr>
        <p:spPr>
          <a:xfrm>
            <a:off x="2472741" y="4120409"/>
            <a:ext cx="55131" cy="64494"/>
          </a:xfrm>
          <a:custGeom>
            <a:avLst/>
            <a:gdLst/>
            <a:ahLst/>
            <a:cxnLst/>
            <a:rect l="l" t="t" r="r" b="b"/>
            <a:pathLst>
              <a:path w="55131" h="64494">
                <a:moveTo>
                  <a:pt x="27380" y="64494"/>
                </a:moveTo>
                <a:lnTo>
                  <a:pt x="12964" y="61232"/>
                </a:lnTo>
                <a:lnTo>
                  <a:pt x="4066" y="52123"/>
                </a:lnTo>
                <a:lnTo>
                  <a:pt x="0" y="38181"/>
                </a:lnTo>
                <a:lnTo>
                  <a:pt x="1460" y="20036"/>
                </a:lnTo>
                <a:lnTo>
                  <a:pt x="6755" y="7330"/>
                </a:lnTo>
                <a:lnTo>
                  <a:pt x="15958" y="0"/>
                </a:lnTo>
                <a:lnTo>
                  <a:pt x="34643" y="1066"/>
                </a:lnTo>
                <a:lnTo>
                  <a:pt x="46510" y="6742"/>
                </a:lnTo>
                <a:lnTo>
                  <a:pt x="47106" y="7634"/>
                </a:lnTo>
                <a:lnTo>
                  <a:pt x="32723" y="7634"/>
                </a:lnTo>
                <a:lnTo>
                  <a:pt x="18251" y="10247"/>
                </a:lnTo>
                <a:lnTo>
                  <a:pt x="11342" y="20187"/>
                </a:lnTo>
                <a:lnTo>
                  <a:pt x="11921" y="39379"/>
                </a:lnTo>
                <a:lnTo>
                  <a:pt x="16454" y="50925"/>
                </a:lnTo>
                <a:lnTo>
                  <a:pt x="25611" y="55483"/>
                </a:lnTo>
                <a:lnTo>
                  <a:pt x="47638" y="55483"/>
                </a:lnTo>
                <a:lnTo>
                  <a:pt x="46695" y="57196"/>
                </a:lnTo>
                <a:lnTo>
                  <a:pt x="35697" y="63509"/>
                </a:lnTo>
                <a:lnTo>
                  <a:pt x="27380" y="64494"/>
                </a:lnTo>
                <a:close/>
              </a:path>
              <a:path w="55131" h="64494">
                <a:moveTo>
                  <a:pt x="47638" y="55483"/>
                </a:moveTo>
                <a:lnTo>
                  <a:pt x="25611" y="55483"/>
                </a:lnTo>
                <a:lnTo>
                  <a:pt x="38161" y="51745"/>
                </a:lnTo>
                <a:lnTo>
                  <a:pt x="44007" y="39754"/>
                </a:lnTo>
                <a:lnTo>
                  <a:pt x="44652" y="31220"/>
                </a:lnTo>
                <a:lnTo>
                  <a:pt x="42060" y="16208"/>
                </a:lnTo>
                <a:lnTo>
                  <a:pt x="32723" y="7634"/>
                </a:lnTo>
                <a:lnTo>
                  <a:pt x="47106" y="7634"/>
                </a:lnTo>
                <a:lnTo>
                  <a:pt x="52894" y="16293"/>
                </a:lnTo>
                <a:lnTo>
                  <a:pt x="55131" y="28986"/>
                </a:lnTo>
                <a:lnTo>
                  <a:pt x="53125" y="45507"/>
                </a:lnTo>
                <a:lnTo>
                  <a:pt x="47638" y="554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" name="bk object 352"/>
          <p:cNvSpPr/>
          <p:nvPr/>
        </p:nvSpPr>
        <p:spPr>
          <a:xfrm>
            <a:off x="2543936" y="4119367"/>
            <a:ext cx="30408" cy="64012"/>
          </a:xfrm>
          <a:custGeom>
            <a:avLst/>
            <a:gdLst/>
            <a:ahLst/>
            <a:cxnLst/>
            <a:rect l="l" t="t" r="r" b="b"/>
            <a:pathLst>
              <a:path w="30408" h="64012">
                <a:moveTo>
                  <a:pt x="30058" y="8259"/>
                </a:moveTo>
                <a:lnTo>
                  <a:pt x="9524" y="8259"/>
                </a:lnTo>
                <a:lnTo>
                  <a:pt x="17550" y="494"/>
                </a:lnTo>
                <a:lnTo>
                  <a:pt x="30408" y="0"/>
                </a:lnTo>
                <a:lnTo>
                  <a:pt x="30058" y="8259"/>
                </a:lnTo>
                <a:close/>
              </a:path>
              <a:path w="30408" h="64012">
                <a:moveTo>
                  <a:pt x="10159" y="64012"/>
                </a:moveTo>
                <a:lnTo>
                  <a:pt x="0" y="64012"/>
                </a:lnTo>
                <a:lnTo>
                  <a:pt x="0" y="512"/>
                </a:lnTo>
                <a:lnTo>
                  <a:pt x="7111" y="512"/>
                </a:lnTo>
                <a:lnTo>
                  <a:pt x="9016" y="8259"/>
                </a:lnTo>
                <a:lnTo>
                  <a:pt x="30058" y="8259"/>
                </a:lnTo>
                <a:lnTo>
                  <a:pt x="29975" y="10216"/>
                </a:lnTo>
                <a:lnTo>
                  <a:pt x="16749" y="10216"/>
                </a:lnTo>
                <a:lnTo>
                  <a:pt x="10170" y="19095"/>
                </a:lnTo>
                <a:lnTo>
                  <a:pt x="10159" y="41787"/>
                </a:lnTo>
                <a:lnTo>
                  <a:pt x="10159" y="64012"/>
                </a:lnTo>
                <a:close/>
              </a:path>
              <a:path w="30408" h="64012">
                <a:moveTo>
                  <a:pt x="29971" y="10291"/>
                </a:moveTo>
                <a:lnTo>
                  <a:pt x="16749" y="10216"/>
                </a:lnTo>
                <a:lnTo>
                  <a:pt x="29975" y="1021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" name="bk object 353"/>
          <p:cNvSpPr/>
          <p:nvPr/>
        </p:nvSpPr>
        <p:spPr>
          <a:xfrm>
            <a:off x="2584015" y="4120677"/>
            <a:ext cx="51542" cy="64226"/>
          </a:xfrm>
          <a:custGeom>
            <a:avLst/>
            <a:gdLst/>
            <a:ahLst/>
            <a:cxnLst/>
            <a:rect l="l" t="t" r="r" b="b"/>
            <a:pathLst>
              <a:path w="51542" h="64226">
                <a:moveTo>
                  <a:pt x="36248" y="64226"/>
                </a:moveTo>
                <a:lnTo>
                  <a:pt x="27612" y="64226"/>
                </a:lnTo>
                <a:lnTo>
                  <a:pt x="13075" y="60900"/>
                </a:lnTo>
                <a:lnTo>
                  <a:pt x="4111" y="51920"/>
                </a:lnTo>
                <a:lnTo>
                  <a:pt x="0" y="38119"/>
                </a:lnTo>
                <a:lnTo>
                  <a:pt x="1451" y="19953"/>
                </a:lnTo>
                <a:lnTo>
                  <a:pt x="6728" y="7338"/>
                </a:lnTo>
                <a:lnTo>
                  <a:pt x="15874" y="0"/>
                </a:lnTo>
                <a:lnTo>
                  <a:pt x="33526" y="597"/>
                </a:lnTo>
                <a:lnTo>
                  <a:pt x="44727" y="5693"/>
                </a:lnTo>
                <a:lnTo>
                  <a:pt x="45292" y="6568"/>
                </a:lnTo>
                <a:lnTo>
                  <a:pt x="16309" y="6568"/>
                </a:lnTo>
                <a:lnTo>
                  <a:pt x="11229" y="12410"/>
                </a:lnTo>
                <a:lnTo>
                  <a:pt x="10213" y="23967"/>
                </a:lnTo>
                <a:lnTo>
                  <a:pt x="51326" y="23967"/>
                </a:lnTo>
                <a:lnTo>
                  <a:pt x="51542" y="26220"/>
                </a:lnTo>
                <a:lnTo>
                  <a:pt x="10086" y="31968"/>
                </a:lnTo>
                <a:lnTo>
                  <a:pt x="13180" y="46811"/>
                </a:lnTo>
                <a:lnTo>
                  <a:pt x="23366" y="54493"/>
                </a:lnTo>
                <a:lnTo>
                  <a:pt x="30533" y="55336"/>
                </a:lnTo>
                <a:lnTo>
                  <a:pt x="48274" y="55336"/>
                </a:lnTo>
                <a:lnTo>
                  <a:pt x="49456" y="57622"/>
                </a:lnTo>
                <a:lnTo>
                  <a:pt x="44630" y="61559"/>
                </a:lnTo>
                <a:lnTo>
                  <a:pt x="36248" y="64226"/>
                </a:lnTo>
                <a:close/>
              </a:path>
              <a:path w="51542" h="64226">
                <a:moveTo>
                  <a:pt x="51326" y="23967"/>
                </a:moveTo>
                <a:lnTo>
                  <a:pt x="41709" y="23967"/>
                </a:lnTo>
                <a:lnTo>
                  <a:pt x="41836" y="12283"/>
                </a:lnTo>
                <a:lnTo>
                  <a:pt x="37899" y="6568"/>
                </a:lnTo>
                <a:lnTo>
                  <a:pt x="45292" y="6568"/>
                </a:lnTo>
                <a:lnTo>
                  <a:pt x="50419" y="14498"/>
                </a:lnTo>
                <a:lnTo>
                  <a:pt x="51326" y="23967"/>
                </a:lnTo>
                <a:close/>
              </a:path>
              <a:path w="51542" h="64226">
                <a:moveTo>
                  <a:pt x="48274" y="55336"/>
                </a:moveTo>
                <a:lnTo>
                  <a:pt x="35994" y="55336"/>
                </a:lnTo>
                <a:lnTo>
                  <a:pt x="42979" y="52923"/>
                </a:lnTo>
                <a:lnTo>
                  <a:pt x="45646" y="50256"/>
                </a:lnTo>
                <a:lnTo>
                  <a:pt x="48274" y="5533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" name="bk object 354"/>
          <p:cNvSpPr/>
          <p:nvPr/>
        </p:nvSpPr>
        <p:spPr>
          <a:xfrm>
            <a:off x="2651632" y="4118228"/>
            <a:ext cx="84581" cy="65150"/>
          </a:xfrm>
          <a:custGeom>
            <a:avLst/>
            <a:gdLst/>
            <a:ahLst/>
            <a:cxnLst/>
            <a:rect l="l" t="t" r="r" b="b"/>
            <a:pathLst>
              <a:path w="84581" h="65150">
                <a:moveTo>
                  <a:pt x="16701" y="9397"/>
                </a:moveTo>
                <a:lnTo>
                  <a:pt x="9524" y="9397"/>
                </a:lnTo>
                <a:lnTo>
                  <a:pt x="14223" y="4190"/>
                </a:lnTo>
                <a:lnTo>
                  <a:pt x="19303" y="0"/>
                </a:lnTo>
                <a:lnTo>
                  <a:pt x="38353" y="253"/>
                </a:lnTo>
                <a:lnTo>
                  <a:pt x="42544" y="3428"/>
                </a:lnTo>
                <a:lnTo>
                  <a:pt x="44603" y="9016"/>
                </a:lnTo>
                <a:lnTo>
                  <a:pt x="17017" y="9016"/>
                </a:lnTo>
                <a:lnTo>
                  <a:pt x="16701" y="9397"/>
                </a:lnTo>
                <a:close/>
              </a:path>
              <a:path w="84581" h="65150">
                <a:moveTo>
                  <a:pt x="52016" y="10667"/>
                </a:moveTo>
                <a:lnTo>
                  <a:pt x="45211" y="10667"/>
                </a:lnTo>
                <a:lnTo>
                  <a:pt x="48767" y="4571"/>
                </a:lnTo>
                <a:lnTo>
                  <a:pt x="55625" y="380"/>
                </a:lnTo>
                <a:lnTo>
                  <a:pt x="64896" y="126"/>
                </a:lnTo>
                <a:lnTo>
                  <a:pt x="78353" y="4100"/>
                </a:lnTo>
                <a:lnTo>
                  <a:pt x="80541" y="8762"/>
                </a:lnTo>
                <a:lnTo>
                  <a:pt x="72897" y="8762"/>
                </a:lnTo>
                <a:lnTo>
                  <a:pt x="52958" y="9270"/>
                </a:lnTo>
                <a:lnTo>
                  <a:pt x="52016" y="10667"/>
                </a:lnTo>
                <a:close/>
              </a:path>
              <a:path w="84581" h="65150">
                <a:moveTo>
                  <a:pt x="10159" y="65150"/>
                </a:moveTo>
                <a:lnTo>
                  <a:pt x="0" y="65150"/>
                </a:lnTo>
                <a:lnTo>
                  <a:pt x="0" y="1650"/>
                </a:lnTo>
                <a:lnTo>
                  <a:pt x="7111" y="1650"/>
                </a:lnTo>
                <a:lnTo>
                  <a:pt x="9016" y="9397"/>
                </a:lnTo>
                <a:lnTo>
                  <a:pt x="16701" y="9397"/>
                </a:lnTo>
                <a:lnTo>
                  <a:pt x="12064" y="14985"/>
                </a:lnTo>
                <a:lnTo>
                  <a:pt x="10159" y="21462"/>
                </a:lnTo>
                <a:lnTo>
                  <a:pt x="10159" y="65150"/>
                </a:lnTo>
                <a:close/>
              </a:path>
              <a:path w="84581" h="65150">
                <a:moveTo>
                  <a:pt x="84581" y="65150"/>
                </a:moveTo>
                <a:lnTo>
                  <a:pt x="74421" y="65150"/>
                </a:lnTo>
                <a:lnTo>
                  <a:pt x="74421" y="26923"/>
                </a:lnTo>
                <a:lnTo>
                  <a:pt x="74548" y="16382"/>
                </a:lnTo>
                <a:lnTo>
                  <a:pt x="72897" y="8762"/>
                </a:lnTo>
                <a:lnTo>
                  <a:pt x="80541" y="8762"/>
                </a:lnTo>
                <a:lnTo>
                  <a:pt x="83812" y="15733"/>
                </a:lnTo>
                <a:lnTo>
                  <a:pt x="84581" y="46100"/>
                </a:lnTo>
                <a:lnTo>
                  <a:pt x="84581" y="65150"/>
                </a:lnTo>
                <a:close/>
              </a:path>
              <a:path w="84581" h="65150">
                <a:moveTo>
                  <a:pt x="47370" y="65150"/>
                </a:moveTo>
                <a:lnTo>
                  <a:pt x="37210" y="65150"/>
                </a:lnTo>
                <a:lnTo>
                  <a:pt x="37210" y="18160"/>
                </a:lnTo>
                <a:lnTo>
                  <a:pt x="36448" y="9016"/>
                </a:lnTo>
                <a:lnTo>
                  <a:pt x="44603" y="9016"/>
                </a:lnTo>
                <a:lnTo>
                  <a:pt x="45211" y="10667"/>
                </a:lnTo>
                <a:lnTo>
                  <a:pt x="52016" y="10667"/>
                </a:lnTo>
                <a:lnTo>
                  <a:pt x="49275" y="14731"/>
                </a:lnTo>
                <a:lnTo>
                  <a:pt x="47370" y="22732"/>
                </a:lnTo>
                <a:lnTo>
                  <a:pt x="47370" y="6515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" name="bk object 355"/>
          <p:cNvSpPr/>
          <p:nvPr/>
        </p:nvSpPr>
        <p:spPr>
          <a:xfrm>
            <a:off x="2788539" y="4093464"/>
            <a:ext cx="12318" cy="89915"/>
          </a:xfrm>
          <a:custGeom>
            <a:avLst/>
            <a:gdLst/>
            <a:ahLst/>
            <a:cxnLst/>
            <a:rect l="l" t="t" r="r" b="b"/>
            <a:pathLst>
              <a:path w="12318" h="89915">
                <a:moveTo>
                  <a:pt x="12318" y="89915"/>
                </a:moveTo>
                <a:lnTo>
                  <a:pt x="2158" y="89915"/>
                </a:lnTo>
                <a:lnTo>
                  <a:pt x="2158" y="26415"/>
                </a:lnTo>
                <a:lnTo>
                  <a:pt x="12318" y="26415"/>
                </a:lnTo>
                <a:lnTo>
                  <a:pt x="12318" y="89915"/>
                </a:lnTo>
                <a:close/>
              </a:path>
              <a:path w="12318" h="89915">
                <a:moveTo>
                  <a:pt x="10794" y="13842"/>
                </a:moveTo>
                <a:lnTo>
                  <a:pt x="3047" y="13842"/>
                </a:lnTo>
                <a:lnTo>
                  <a:pt x="0" y="10921"/>
                </a:lnTo>
                <a:lnTo>
                  <a:pt x="0" y="3301"/>
                </a:lnTo>
                <a:lnTo>
                  <a:pt x="3047" y="0"/>
                </a:lnTo>
                <a:lnTo>
                  <a:pt x="10921" y="0"/>
                </a:lnTo>
                <a:lnTo>
                  <a:pt x="14350" y="3301"/>
                </a:lnTo>
                <a:lnTo>
                  <a:pt x="14350" y="10921"/>
                </a:lnTo>
                <a:lnTo>
                  <a:pt x="10794" y="13842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" name="bk object 356"/>
          <p:cNvSpPr/>
          <p:nvPr/>
        </p:nvSpPr>
        <p:spPr>
          <a:xfrm>
            <a:off x="2822575" y="4118355"/>
            <a:ext cx="52627" cy="90423"/>
          </a:xfrm>
          <a:custGeom>
            <a:avLst/>
            <a:gdLst/>
            <a:ahLst/>
            <a:cxnLst/>
            <a:rect l="l" t="t" r="r" b="b"/>
            <a:pathLst>
              <a:path w="52627" h="90423">
                <a:moveTo>
                  <a:pt x="15930" y="9143"/>
                </a:moveTo>
                <a:lnTo>
                  <a:pt x="9397" y="9143"/>
                </a:lnTo>
                <a:lnTo>
                  <a:pt x="12953" y="3682"/>
                </a:lnTo>
                <a:lnTo>
                  <a:pt x="18922" y="0"/>
                </a:lnTo>
                <a:lnTo>
                  <a:pt x="27558" y="0"/>
                </a:lnTo>
                <a:lnTo>
                  <a:pt x="41759" y="3243"/>
                </a:lnTo>
                <a:lnTo>
                  <a:pt x="46492" y="8889"/>
                </a:lnTo>
                <a:lnTo>
                  <a:pt x="16128" y="8889"/>
                </a:lnTo>
                <a:lnTo>
                  <a:pt x="15930" y="9143"/>
                </a:lnTo>
                <a:close/>
              </a:path>
              <a:path w="52627" h="90423">
                <a:moveTo>
                  <a:pt x="10159" y="90423"/>
                </a:moveTo>
                <a:lnTo>
                  <a:pt x="0" y="90423"/>
                </a:lnTo>
                <a:lnTo>
                  <a:pt x="0" y="1523"/>
                </a:lnTo>
                <a:lnTo>
                  <a:pt x="6984" y="1523"/>
                </a:lnTo>
                <a:lnTo>
                  <a:pt x="8889" y="9143"/>
                </a:lnTo>
                <a:lnTo>
                  <a:pt x="15930" y="9143"/>
                </a:lnTo>
                <a:lnTo>
                  <a:pt x="12064" y="14096"/>
                </a:lnTo>
                <a:lnTo>
                  <a:pt x="10159" y="22478"/>
                </a:lnTo>
                <a:lnTo>
                  <a:pt x="10159" y="53974"/>
                </a:lnTo>
                <a:lnTo>
                  <a:pt x="13588" y="56514"/>
                </a:lnTo>
                <a:lnTo>
                  <a:pt x="16890" y="57784"/>
                </a:lnTo>
                <a:lnTo>
                  <a:pt x="44345" y="57784"/>
                </a:lnTo>
                <a:lnTo>
                  <a:pt x="35672" y="64007"/>
                </a:lnTo>
                <a:lnTo>
                  <a:pt x="10159" y="64007"/>
                </a:lnTo>
                <a:lnTo>
                  <a:pt x="10159" y="90423"/>
                </a:lnTo>
                <a:close/>
              </a:path>
              <a:path w="52627" h="90423">
                <a:moveTo>
                  <a:pt x="44345" y="57784"/>
                </a:moveTo>
                <a:lnTo>
                  <a:pt x="16890" y="57784"/>
                </a:lnTo>
                <a:lnTo>
                  <a:pt x="23113" y="57657"/>
                </a:lnTo>
                <a:lnTo>
                  <a:pt x="35424" y="52923"/>
                </a:lnTo>
                <a:lnTo>
                  <a:pt x="41439" y="40821"/>
                </a:lnTo>
                <a:lnTo>
                  <a:pt x="42163" y="31876"/>
                </a:lnTo>
                <a:lnTo>
                  <a:pt x="39435" y="16793"/>
                </a:lnTo>
                <a:lnTo>
                  <a:pt x="29344" y="9195"/>
                </a:lnTo>
                <a:lnTo>
                  <a:pt x="16128" y="8889"/>
                </a:lnTo>
                <a:lnTo>
                  <a:pt x="46492" y="8889"/>
                </a:lnTo>
                <a:lnTo>
                  <a:pt x="49722" y="12742"/>
                </a:lnTo>
                <a:lnTo>
                  <a:pt x="52627" y="28150"/>
                </a:lnTo>
                <a:lnTo>
                  <a:pt x="50724" y="45134"/>
                </a:lnTo>
                <a:lnTo>
                  <a:pt x="44799" y="57459"/>
                </a:lnTo>
                <a:lnTo>
                  <a:pt x="44345" y="57784"/>
                </a:lnTo>
                <a:close/>
              </a:path>
              <a:path w="52627" h="90423">
                <a:moveTo>
                  <a:pt x="23494" y="66547"/>
                </a:moveTo>
                <a:lnTo>
                  <a:pt x="17017" y="66547"/>
                </a:lnTo>
                <a:lnTo>
                  <a:pt x="14731" y="65912"/>
                </a:lnTo>
                <a:lnTo>
                  <a:pt x="10159" y="64007"/>
                </a:lnTo>
                <a:lnTo>
                  <a:pt x="35672" y="64007"/>
                </a:lnTo>
                <a:lnTo>
                  <a:pt x="34706" y="64700"/>
                </a:lnTo>
                <a:lnTo>
                  <a:pt x="23494" y="66547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" name="bk object 357"/>
          <p:cNvSpPr/>
          <p:nvPr/>
        </p:nvSpPr>
        <p:spPr>
          <a:xfrm>
            <a:off x="2887082" y="411822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" name="bk object 358"/>
          <p:cNvSpPr/>
          <p:nvPr/>
        </p:nvSpPr>
        <p:spPr>
          <a:xfrm>
            <a:off x="2943732" y="4119879"/>
            <a:ext cx="51283" cy="65023"/>
          </a:xfrm>
          <a:custGeom>
            <a:avLst/>
            <a:gdLst/>
            <a:ahLst/>
            <a:cxnLst/>
            <a:rect l="l" t="t" r="r" b="b"/>
            <a:pathLst>
              <a:path w="51283" h="65023">
                <a:moveTo>
                  <a:pt x="30987" y="65023"/>
                </a:moveTo>
                <a:lnTo>
                  <a:pt x="20700" y="65023"/>
                </a:lnTo>
                <a:lnTo>
                  <a:pt x="6932" y="60950"/>
                </a:lnTo>
                <a:lnTo>
                  <a:pt x="885" y="49530"/>
                </a:lnTo>
                <a:lnTo>
                  <a:pt x="0" y="19176"/>
                </a:lnTo>
                <a:lnTo>
                  <a:pt x="0" y="0"/>
                </a:lnTo>
                <a:lnTo>
                  <a:pt x="10159" y="0"/>
                </a:lnTo>
                <a:lnTo>
                  <a:pt x="10159" y="47243"/>
                </a:lnTo>
                <a:lnTo>
                  <a:pt x="11683" y="56260"/>
                </a:lnTo>
                <a:lnTo>
                  <a:pt x="39415" y="56260"/>
                </a:lnTo>
                <a:lnTo>
                  <a:pt x="37210" y="59816"/>
                </a:lnTo>
                <a:lnTo>
                  <a:pt x="30987" y="65023"/>
                </a:lnTo>
                <a:close/>
              </a:path>
              <a:path w="51283" h="65023">
                <a:moveTo>
                  <a:pt x="39415" y="56260"/>
                </a:moveTo>
                <a:lnTo>
                  <a:pt x="11683" y="56260"/>
                </a:lnTo>
                <a:lnTo>
                  <a:pt x="32511" y="56006"/>
                </a:lnTo>
                <a:lnTo>
                  <a:pt x="36702" y="49656"/>
                </a:lnTo>
                <a:lnTo>
                  <a:pt x="39750" y="42417"/>
                </a:lnTo>
                <a:lnTo>
                  <a:pt x="39750" y="0"/>
                </a:lnTo>
                <a:lnTo>
                  <a:pt x="49910" y="0"/>
                </a:lnTo>
                <a:lnTo>
                  <a:pt x="49995" y="12831"/>
                </a:lnTo>
                <a:lnTo>
                  <a:pt x="49854" y="25893"/>
                </a:lnTo>
                <a:lnTo>
                  <a:pt x="49809" y="38873"/>
                </a:lnTo>
                <a:lnTo>
                  <a:pt x="50178" y="51455"/>
                </a:lnTo>
                <a:lnTo>
                  <a:pt x="50366" y="53466"/>
                </a:lnTo>
                <a:lnTo>
                  <a:pt x="41147" y="53466"/>
                </a:lnTo>
                <a:lnTo>
                  <a:pt x="39415" y="56260"/>
                </a:lnTo>
                <a:close/>
              </a:path>
              <a:path w="51283" h="65023">
                <a:moveTo>
                  <a:pt x="44322" y="63499"/>
                </a:moveTo>
                <a:lnTo>
                  <a:pt x="41782" y="53466"/>
                </a:lnTo>
                <a:lnTo>
                  <a:pt x="50366" y="53466"/>
                </a:lnTo>
                <a:lnTo>
                  <a:pt x="51283" y="63326"/>
                </a:lnTo>
                <a:lnTo>
                  <a:pt x="44322" y="6349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" name="bk object 359"/>
          <p:cNvSpPr/>
          <p:nvPr/>
        </p:nvSpPr>
        <p:spPr>
          <a:xfrm>
            <a:off x="3013201" y="4118228"/>
            <a:ext cx="84581" cy="65150"/>
          </a:xfrm>
          <a:custGeom>
            <a:avLst/>
            <a:gdLst/>
            <a:ahLst/>
            <a:cxnLst/>
            <a:rect l="l" t="t" r="r" b="b"/>
            <a:pathLst>
              <a:path w="84581" h="65150">
                <a:moveTo>
                  <a:pt x="16701" y="9397"/>
                </a:moveTo>
                <a:lnTo>
                  <a:pt x="9524" y="9397"/>
                </a:lnTo>
                <a:lnTo>
                  <a:pt x="14223" y="4190"/>
                </a:lnTo>
                <a:lnTo>
                  <a:pt x="19303" y="0"/>
                </a:lnTo>
                <a:lnTo>
                  <a:pt x="38353" y="253"/>
                </a:lnTo>
                <a:lnTo>
                  <a:pt x="42544" y="3428"/>
                </a:lnTo>
                <a:lnTo>
                  <a:pt x="44603" y="9016"/>
                </a:lnTo>
                <a:lnTo>
                  <a:pt x="17017" y="9016"/>
                </a:lnTo>
                <a:lnTo>
                  <a:pt x="16701" y="9397"/>
                </a:lnTo>
                <a:close/>
              </a:path>
              <a:path w="84581" h="65150">
                <a:moveTo>
                  <a:pt x="52016" y="10667"/>
                </a:moveTo>
                <a:lnTo>
                  <a:pt x="45211" y="10667"/>
                </a:lnTo>
                <a:lnTo>
                  <a:pt x="48767" y="4571"/>
                </a:lnTo>
                <a:lnTo>
                  <a:pt x="55625" y="380"/>
                </a:lnTo>
                <a:lnTo>
                  <a:pt x="64896" y="126"/>
                </a:lnTo>
                <a:lnTo>
                  <a:pt x="78353" y="4100"/>
                </a:lnTo>
                <a:lnTo>
                  <a:pt x="80541" y="8762"/>
                </a:lnTo>
                <a:lnTo>
                  <a:pt x="72897" y="8762"/>
                </a:lnTo>
                <a:lnTo>
                  <a:pt x="52958" y="9270"/>
                </a:lnTo>
                <a:lnTo>
                  <a:pt x="52016" y="10667"/>
                </a:lnTo>
                <a:close/>
              </a:path>
              <a:path w="84581" h="65150">
                <a:moveTo>
                  <a:pt x="10159" y="65150"/>
                </a:moveTo>
                <a:lnTo>
                  <a:pt x="0" y="65150"/>
                </a:lnTo>
                <a:lnTo>
                  <a:pt x="0" y="1650"/>
                </a:lnTo>
                <a:lnTo>
                  <a:pt x="7111" y="1650"/>
                </a:lnTo>
                <a:lnTo>
                  <a:pt x="9016" y="9397"/>
                </a:lnTo>
                <a:lnTo>
                  <a:pt x="16701" y="9397"/>
                </a:lnTo>
                <a:lnTo>
                  <a:pt x="12064" y="14985"/>
                </a:lnTo>
                <a:lnTo>
                  <a:pt x="10159" y="21462"/>
                </a:lnTo>
                <a:lnTo>
                  <a:pt x="10159" y="65150"/>
                </a:lnTo>
                <a:close/>
              </a:path>
              <a:path w="84581" h="65150">
                <a:moveTo>
                  <a:pt x="84581" y="65150"/>
                </a:moveTo>
                <a:lnTo>
                  <a:pt x="74421" y="65150"/>
                </a:lnTo>
                <a:lnTo>
                  <a:pt x="74421" y="26923"/>
                </a:lnTo>
                <a:lnTo>
                  <a:pt x="74548" y="16382"/>
                </a:lnTo>
                <a:lnTo>
                  <a:pt x="72897" y="8762"/>
                </a:lnTo>
                <a:lnTo>
                  <a:pt x="80541" y="8762"/>
                </a:lnTo>
                <a:lnTo>
                  <a:pt x="83812" y="15733"/>
                </a:lnTo>
                <a:lnTo>
                  <a:pt x="84581" y="46100"/>
                </a:lnTo>
                <a:lnTo>
                  <a:pt x="84581" y="65150"/>
                </a:lnTo>
                <a:close/>
              </a:path>
              <a:path w="84581" h="65150">
                <a:moveTo>
                  <a:pt x="47370" y="65150"/>
                </a:moveTo>
                <a:lnTo>
                  <a:pt x="37210" y="65150"/>
                </a:lnTo>
                <a:lnTo>
                  <a:pt x="37210" y="18160"/>
                </a:lnTo>
                <a:lnTo>
                  <a:pt x="36448" y="9016"/>
                </a:lnTo>
                <a:lnTo>
                  <a:pt x="44603" y="9016"/>
                </a:lnTo>
                <a:lnTo>
                  <a:pt x="45211" y="10667"/>
                </a:lnTo>
                <a:lnTo>
                  <a:pt x="52016" y="10667"/>
                </a:lnTo>
                <a:lnTo>
                  <a:pt x="49275" y="14731"/>
                </a:lnTo>
                <a:lnTo>
                  <a:pt x="47370" y="22732"/>
                </a:lnTo>
                <a:lnTo>
                  <a:pt x="47370" y="6515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" name="bk object 360"/>
          <p:cNvSpPr/>
          <p:nvPr/>
        </p:nvSpPr>
        <p:spPr>
          <a:xfrm>
            <a:off x="234906" y="4347400"/>
            <a:ext cx="2752831" cy="11608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" name="bk object 361"/>
          <p:cNvSpPr/>
          <p:nvPr/>
        </p:nvSpPr>
        <p:spPr>
          <a:xfrm>
            <a:off x="238315" y="4601400"/>
            <a:ext cx="2785671" cy="11671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" name="bk object 362"/>
          <p:cNvSpPr/>
          <p:nvPr/>
        </p:nvSpPr>
        <p:spPr>
          <a:xfrm>
            <a:off x="238315" y="4855019"/>
            <a:ext cx="2835274" cy="11709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" name="bk object 363"/>
          <p:cNvSpPr/>
          <p:nvPr/>
        </p:nvSpPr>
        <p:spPr>
          <a:xfrm>
            <a:off x="235213" y="5109027"/>
            <a:ext cx="2924626" cy="11634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" name="bk object 364"/>
          <p:cNvSpPr/>
          <p:nvPr/>
        </p:nvSpPr>
        <p:spPr>
          <a:xfrm>
            <a:off x="238315" y="5363400"/>
            <a:ext cx="2371216" cy="11608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" name="bk object 365"/>
          <p:cNvSpPr/>
          <p:nvPr/>
        </p:nvSpPr>
        <p:spPr>
          <a:xfrm>
            <a:off x="2661475" y="5364479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80010"/>
                </a:moveTo>
                <a:lnTo>
                  <a:pt x="0" y="0"/>
                </a:lnTo>
              </a:path>
            </a:pathLst>
          </a:custGeom>
          <a:ln w="11810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" name="bk object 366"/>
          <p:cNvSpPr/>
          <p:nvPr/>
        </p:nvSpPr>
        <p:spPr>
          <a:xfrm>
            <a:off x="2656204" y="5448934"/>
            <a:ext cx="52578" cy="0"/>
          </a:xfrm>
          <a:custGeom>
            <a:avLst/>
            <a:gdLst/>
            <a:ahLst/>
            <a:cxnLst/>
            <a:rect l="l" t="t" r="r" b="b"/>
            <a:pathLst>
              <a:path w="52578" h="0">
                <a:moveTo>
                  <a:pt x="0" y="0"/>
                </a:moveTo>
                <a:lnTo>
                  <a:pt x="52577" y="0"/>
                </a:lnTo>
              </a:path>
            </a:pathLst>
          </a:custGeom>
          <a:ln w="10160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" name="bk object 367"/>
          <p:cNvSpPr/>
          <p:nvPr/>
        </p:nvSpPr>
        <p:spPr>
          <a:xfrm>
            <a:off x="2710231" y="5390409"/>
            <a:ext cx="55131" cy="64494"/>
          </a:xfrm>
          <a:custGeom>
            <a:avLst/>
            <a:gdLst/>
            <a:ahLst/>
            <a:cxnLst/>
            <a:rect l="l" t="t" r="r" b="b"/>
            <a:pathLst>
              <a:path w="55131" h="64494">
                <a:moveTo>
                  <a:pt x="27380" y="64494"/>
                </a:moveTo>
                <a:lnTo>
                  <a:pt x="12964" y="61232"/>
                </a:lnTo>
                <a:lnTo>
                  <a:pt x="4066" y="52123"/>
                </a:lnTo>
                <a:lnTo>
                  <a:pt x="0" y="38181"/>
                </a:lnTo>
                <a:lnTo>
                  <a:pt x="1460" y="20036"/>
                </a:lnTo>
                <a:lnTo>
                  <a:pt x="6755" y="7330"/>
                </a:lnTo>
                <a:lnTo>
                  <a:pt x="15958" y="0"/>
                </a:lnTo>
                <a:lnTo>
                  <a:pt x="34643" y="1066"/>
                </a:lnTo>
                <a:lnTo>
                  <a:pt x="46510" y="6742"/>
                </a:lnTo>
                <a:lnTo>
                  <a:pt x="47106" y="7634"/>
                </a:lnTo>
                <a:lnTo>
                  <a:pt x="32723" y="7634"/>
                </a:lnTo>
                <a:lnTo>
                  <a:pt x="18251" y="10247"/>
                </a:lnTo>
                <a:lnTo>
                  <a:pt x="11342" y="20187"/>
                </a:lnTo>
                <a:lnTo>
                  <a:pt x="11921" y="39379"/>
                </a:lnTo>
                <a:lnTo>
                  <a:pt x="16454" y="50925"/>
                </a:lnTo>
                <a:lnTo>
                  <a:pt x="25611" y="55483"/>
                </a:lnTo>
                <a:lnTo>
                  <a:pt x="47638" y="55483"/>
                </a:lnTo>
                <a:lnTo>
                  <a:pt x="46695" y="57196"/>
                </a:lnTo>
                <a:lnTo>
                  <a:pt x="35697" y="63509"/>
                </a:lnTo>
                <a:lnTo>
                  <a:pt x="27380" y="64494"/>
                </a:lnTo>
                <a:close/>
              </a:path>
              <a:path w="55131" h="64494">
                <a:moveTo>
                  <a:pt x="47638" y="55483"/>
                </a:moveTo>
                <a:lnTo>
                  <a:pt x="25611" y="55483"/>
                </a:lnTo>
                <a:lnTo>
                  <a:pt x="38161" y="51745"/>
                </a:lnTo>
                <a:lnTo>
                  <a:pt x="44007" y="39754"/>
                </a:lnTo>
                <a:lnTo>
                  <a:pt x="44652" y="31220"/>
                </a:lnTo>
                <a:lnTo>
                  <a:pt x="42060" y="16208"/>
                </a:lnTo>
                <a:lnTo>
                  <a:pt x="32723" y="7634"/>
                </a:lnTo>
                <a:lnTo>
                  <a:pt x="47106" y="7634"/>
                </a:lnTo>
                <a:lnTo>
                  <a:pt x="52894" y="16293"/>
                </a:lnTo>
                <a:lnTo>
                  <a:pt x="55131" y="28986"/>
                </a:lnTo>
                <a:lnTo>
                  <a:pt x="53125" y="45507"/>
                </a:lnTo>
                <a:lnTo>
                  <a:pt x="47638" y="554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" name="bk object 368"/>
          <p:cNvSpPr/>
          <p:nvPr/>
        </p:nvSpPr>
        <p:spPr>
          <a:xfrm>
            <a:off x="2781426" y="5389367"/>
            <a:ext cx="30408" cy="64012"/>
          </a:xfrm>
          <a:custGeom>
            <a:avLst/>
            <a:gdLst/>
            <a:ahLst/>
            <a:cxnLst/>
            <a:rect l="l" t="t" r="r" b="b"/>
            <a:pathLst>
              <a:path w="30408" h="64012">
                <a:moveTo>
                  <a:pt x="30058" y="8259"/>
                </a:moveTo>
                <a:lnTo>
                  <a:pt x="9524" y="8259"/>
                </a:lnTo>
                <a:lnTo>
                  <a:pt x="17550" y="494"/>
                </a:lnTo>
                <a:lnTo>
                  <a:pt x="30408" y="0"/>
                </a:lnTo>
                <a:lnTo>
                  <a:pt x="30058" y="8259"/>
                </a:lnTo>
                <a:close/>
              </a:path>
              <a:path w="30408" h="64012">
                <a:moveTo>
                  <a:pt x="10159" y="64012"/>
                </a:moveTo>
                <a:lnTo>
                  <a:pt x="0" y="64012"/>
                </a:lnTo>
                <a:lnTo>
                  <a:pt x="0" y="512"/>
                </a:lnTo>
                <a:lnTo>
                  <a:pt x="7111" y="512"/>
                </a:lnTo>
                <a:lnTo>
                  <a:pt x="9016" y="8259"/>
                </a:lnTo>
                <a:lnTo>
                  <a:pt x="30058" y="8259"/>
                </a:lnTo>
                <a:lnTo>
                  <a:pt x="29975" y="10216"/>
                </a:lnTo>
                <a:lnTo>
                  <a:pt x="16749" y="10216"/>
                </a:lnTo>
                <a:lnTo>
                  <a:pt x="10170" y="19095"/>
                </a:lnTo>
                <a:lnTo>
                  <a:pt x="10159" y="41787"/>
                </a:lnTo>
                <a:lnTo>
                  <a:pt x="10159" y="64012"/>
                </a:lnTo>
                <a:close/>
              </a:path>
              <a:path w="30408" h="64012">
                <a:moveTo>
                  <a:pt x="29971" y="10291"/>
                </a:moveTo>
                <a:lnTo>
                  <a:pt x="16749" y="10216"/>
                </a:lnTo>
                <a:lnTo>
                  <a:pt x="29975" y="1021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" name="bk object 369"/>
          <p:cNvSpPr/>
          <p:nvPr/>
        </p:nvSpPr>
        <p:spPr>
          <a:xfrm>
            <a:off x="2821505" y="5390677"/>
            <a:ext cx="51542" cy="64226"/>
          </a:xfrm>
          <a:custGeom>
            <a:avLst/>
            <a:gdLst/>
            <a:ahLst/>
            <a:cxnLst/>
            <a:rect l="l" t="t" r="r" b="b"/>
            <a:pathLst>
              <a:path w="51542" h="64226">
                <a:moveTo>
                  <a:pt x="36248" y="64226"/>
                </a:moveTo>
                <a:lnTo>
                  <a:pt x="27612" y="64226"/>
                </a:lnTo>
                <a:lnTo>
                  <a:pt x="13075" y="60900"/>
                </a:lnTo>
                <a:lnTo>
                  <a:pt x="4111" y="51920"/>
                </a:lnTo>
                <a:lnTo>
                  <a:pt x="0" y="38119"/>
                </a:lnTo>
                <a:lnTo>
                  <a:pt x="1451" y="19953"/>
                </a:lnTo>
                <a:lnTo>
                  <a:pt x="6728" y="7338"/>
                </a:lnTo>
                <a:lnTo>
                  <a:pt x="15874" y="0"/>
                </a:lnTo>
                <a:lnTo>
                  <a:pt x="33526" y="597"/>
                </a:lnTo>
                <a:lnTo>
                  <a:pt x="44727" y="5693"/>
                </a:lnTo>
                <a:lnTo>
                  <a:pt x="45292" y="6568"/>
                </a:lnTo>
                <a:lnTo>
                  <a:pt x="16309" y="6568"/>
                </a:lnTo>
                <a:lnTo>
                  <a:pt x="11229" y="12410"/>
                </a:lnTo>
                <a:lnTo>
                  <a:pt x="10213" y="23967"/>
                </a:lnTo>
                <a:lnTo>
                  <a:pt x="51326" y="23967"/>
                </a:lnTo>
                <a:lnTo>
                  <a:pt x="51542" y="26220"/>
                </a:lnTo>
                <a:lnTo>
                  <a:pt x="10086" y="31968"/>
                </a:lnTo>
                <a:lnTo>
                  <a:pt x="13180" y="46811"/>
                </a:lnTo>
                <a:lnTo>
                  <a:pt x="23366" y="54493"/>
                </a:lnTo>
                <a:lnTo>
                  <a:pt x="30533" y="55336"/>
                </a:lnTo>
                <a:lnTo>
                  <a:pt x="48274" y="55336"/>
                </a:lnTo>
                <a:lnTo>
                  <a:pt x="49456" y="57622"/>
                </a:lnTo>
                <a:lnTo>
                  <a:pt x="44630" y="61559"/>
                </a:lnTo>
                <a:lnTo>
                  <a:pt x="36248" y="64226"/>
                </a:lnTo>
                <a:close/>
              </a:path>
              <a:path w="51542" h="64226">
                <a:moveTo>
                  <a:pt x="51326" y="23967"/>
                </a:moveTo>
                <a:lnTo>
                  <a:pt x="41709" y="23967"/>
                </a:lnTo>
                <a:lnTo>
                  <a:pt x="41836" y="12283"/>
                </a:lnTo>
                <a:lnTo>
                  <a:pt x="37899" y="6568"/>
                </a:lnTo>
                <a:lnTo>
                  <a:pt x="45292" y="6568"/>
                </a:lnTo>
                <a:lnTo>
                  <a:pt x="50419" y="14498"/>
                </a:lnTo>
                <a:lnTo>
                  <a:pt x="51326" y="23967"/>
                </a:lnTo>
                <a:close/>
              </a:path>
              <a:path w="51542" h="64226">
                <a:moveTo>
                  <a:pt x="48274" y="55336"/>
                </a:moveTo>
                <a:lnTo>
                  <a:pt x="35994" y="55336"/>
                </a:lnTo>
                <a:lnTo>
                  <a:pt x="42979" y="52923"/>
                </a:lnTo>
                <a:lnTo>
                  <a:pt x="45646" y="50256"/>
                </a:lnTo>
                <a:lnTo>
                  <a:pt x="48274" y="5533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" name="bk object 370"/>
          <p:cNvSpPr/>
          <p:nvPr/>
        </p:nvSpPr>
        <p:spPr>
          <a:xfrm>
            <a:off x="2889123" y="5388228"/>
            <a:ext cx="84581" cy="65150"/>
          </a:xfrm>
          <a:custGeom>
            <a:avLst/>
            <a:gdLst/>
            <a:ahLst/>
            <a:cxnLst/>
            <a:rect l="l" t="t" r="r" b="b"/>
            <a:pathLst>
              <a:path w="84581" h="65150">
                <a:moveTo>
                  <a:pt x="16701" y="9397"/>
                </a:moveTo>
                <a:lnTo>
                  <a:pt x="9524" y="9397"/>
                </a:lnTo>
                <a:lnTo>
                  <a:pt x="14223" y="4190"/>
                </a:lnTo>
                <a:lnTo>
                  <a:pt x="19303" y="0"/>
                </a:lnTo>
                <a:lnTo>
                  <a:pt x="38353" y="253"/>
                </a:lnTo>
                <a:lnTo>
                  <a:pt x="42544" y="3428"/>
                </a:lnTo>
                <a:lnTo>
                  <a:pt x="44603" y="9016"/>
                </a:lnTo>
                <a:lnTo>
                  <a:pt x="17017" y="9016"/>
                </a:lnTo>
                <a:lnTo>
                  <a:pt x="16701" y="9397"/>
                </a:lnTo>
                <a:close/>
              </a:path>
              <a:path w="84581" h="65150">
                <a:moveTo>
                  <a:pt x="52016" y="10667"/>
                </a:moveTo>
                <a:lnTo>
                  <a:pt x="45211" y="10667"/>
                </a:lnTo>
                <a:lnTo>
                  <a:pt x="48767" y="4571"/>
                </a:lnTo>
                <a:lnTo>
                  <a:pt x="55625" y="380"/>
                </a:lnTo>
                <a:lnTo>
                  <a:pt x="64896" y="126"/>
                </a:lnTo>
                <a:lnTo>
                  <a:pt x="78353" y="4100"/>
                </a:lnTo>
                <a:lnTo>
                  <a:pt x="80541" y="8762"/>
                </a:lnTo>
                <a:lnTo>
                  <a:pt x="72897" y="8762"/>
                </a:lnTo>
                <a:lnTo>
                  <a:pt x="52958" y="9270"/>
                </a:lnTo>
                <a:lnTo>
                  <a:pt x="52016" y="10667"/>
                </a:lnTo>
                <a:close/>
              </a:path>
              <a:path w="84581" h="65150">
                <a:moveTo>
                  <a:pt x="10159" y="65150"/>
                </a:moveTo>
                <a:lnTo>
                  <a:pt x="0" y="65150"/>
                </a:lnTo>
                <a:lnTo>
                  <a:pt x="0" y="1650"/>
                </a:lnTo>
                <a:lnTo>
                  <a:pt x="7111" y="1650"/>
                </a:lnTo>
                <a:lnTo>
                  <a:pt x="9016" y="9397"/>
                </a:lnTo>
                <a:lnTo>
                  <a:pt x="16701" y="9397"/>
                </a:lnTo>
                <a:lnTo>
                  <a:pt x="12064" y="14985"/>
                </a:lnTo>
                <a:lnTo>
                  <a:pt x="10159" y="21462"/>
                </a:lnTo>
                <a:lnTo>
                  <a:pt x="10159" y="65150"/>
                </a:lnTo>
                <a:close/>
              </a:path>
              <a:path w="84581" h="65150">
                <a:moveTo>
                  <a:pt x="84581" y="65150"/>
                </a:moveTo>
                <a:lnTo>
                  <a:pt x="74421" y="65150"/>
                </a:lnTo>
                <a:lnTo>
                  <a:pt x="74421" y="26923"/>
                </a:lnTo>
                <a:lnTo>
                  <a:pt x="74548" y="16382"/>
                </a:lnTo>
                <a:lnTo>
                  <a:pt x="72897" y="8762"/>
                </a:lnTo>
                <a:lnTo>
                  <a:pt x="80541" y="8762"/>
                </a:lnTo>
                <a:lnTo>
                  <a:pt x="83812" y="15733"/>
                </a:lnTo>
                <a:lnTo>
                  <a:pt x="84581" y="46100"/>
                </a:lnTo>
                <a:lnTo>
                  <a:pt x="84581" y="65150"/>
                </a:lnTo>
                <a:close/>
              </a:path>
              <a:path w="84581" h="65150">
                <a:moveTo>
                  <a:pt x="47370" y="65150"/>
                </a:moveTo>
                <a:lnTo>
                  <a:pt x="37210" y="65150"/>
                </a:lnTo>
                <a:lnTo>
                  <a:pt x="37210" y="18160"/>
                </a:lnTo>
                <a:lnTo>
                  <a:pt x="36448" y="9016"/>
                </a:lnTo>
                <a:lnTo>
                  <a:pt x="44603" y="9016"/>
                </a:lnTo>
                <a:lnTo>
                  <a:pt x="45211" y="10667"/>
                </a:lnTo>
                <a:lnTo>
                  <a:pt x="52016" y="10667"/>
                </a:lnTo>
                <a:lnTo>
                  <a:pt x="49275" y="14731"/>
                </a:lnTo>
                <a:lnTo>
                  <a:pt x="47370" y="22732"/>
                </a:lnTo>
                <a:lnTo>
                  <a:pt x="47370" y="6515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" name="bk object 371"/>
          <p:cNvSpPr/>
          <p:nvPr/>
        </p:nvSpPr>
        <p:spPr>
          <a:xfrm>
            <a:off x="238315" y="5617400"/>
            <a:ext cx="1131696" cy="11544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" name="bk object 372"/>
          <p:cNvSpPr/>
          <p:nvPr/>
        </p:nvSpPr>
        <p:spPr>
          <a:xfrm>
            <a:off x="1405255" y="5612574"/>
            <a:ext cx="1507218" cy="12026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" name="bk object 373"/>
          <p:cNvSpPr/>
          <p:nvPr/>
        </p:nvSpPr>
        <p:spPr>
          <a:xfrm>
            <a:off x="3549853" y="2824670"/>
            <a:ext cx="2827515" cy="11671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" name="bk object 374"/>
          <p:cNvSpPr/>
          <p:nvPr/>
        </p:nvSpPr>
        <p:spPr>
          <a:xfrm>
            <a:off x="3544633" y="3077400"/>
            <a:ext cx="2839338" cy="11671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" name="bk object 375"/>
          <p:cNvSpPr/>
          <p:nvPr/>
        </p:nvSpPr>
        <p:spPr>
          <a:xfrm>
            <a:off x="3549913" y="3331019"/>
            <a:ext cx="2691691" cy="11582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" name="bk object 376"/>
          <p:cNvSpPr/>
          <p:nvPr/>
        </p:nvSpPr>
        <p:spPr>
          <a:xfrm>
            <a:off x="3544379" y="3585027"/>
            <a:ext cx="2430652" cy="11634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" name="bk object 377"/>
          <p:cNvSpPr/>
          <p:nvPr/>
        </p:nvSpPr>
        <p:spPr>
          <a:xfrm>
            <a:off x="3549589" y="3839400"/>
            <a:ext cx="2095242" cy="11608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" name="bk object 378"/>
          <p:cNvSpPr/>
          <p:nvPr/>
        </p:nvSpPr>
        <p:spPr>
          <a:xfrm>
            <a:off x="5696775" y="3840479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80010"/>
                </a:moveTo>
                <a:lnTo>
                  <a:pt x="0" y="0"/>
                </a:lnTo>
              </a:path>
            </a:pathLst>
          </a:custGeom>
          <a:ln w="11810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" name="bk object 379"/>
          <p:cNvSpPr/>
          <p:nvPr/>
        </p:nvSpPr>
        <p:spPr>
          <a:xfrm>
            <a:off x="5691504" y="3924934"/>
            <a:ext cx="52577" cy="0"/>
          </a:xfrm>
          <a:custGeom>
            <a:avLst/>
            <a:gdLst/>
            <a:ahLst/>
            <a:cxnLst/>
            <a:rect l="l" t="t" r="r" b="b"/>
            <a:pathLst>
              <a:path w="52577" h="0">
                <a:moveTo>
                  <a:pt x="0" y="0"/>
                </a:moveTo>
                <a:lnTo>
                  <a:pt x="52577" y="0"/>
                </a:lnTo>
              </a:path>
            </a:pathLst>
          </a:custGeom>
          <a:ln w="10160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" name="bk object 380"/>
          <p:cNvSpPr/>
          <p:nvPr/>
        </p:nvSpPr>
        <p:spPr>
          <a:xfrm>
            <a:off x="5745531" y="3866409"/>
            <a:ext cx="55131" cy="64494"/>
          </a:xfrm>
          <a:custGeom>
            <a:avLst/>
            <a:gdLst/>
            <a:ahLst/>
            <a:cxnLst/>
            <a:rect l="l" t="t" r="r" b="b"/>
            <a:pathLst>
              <a:path w="55131" h="64494">
                <a:moveTo>
                  <a:pt x="27380" y="64494"/>
                </a:moveTo>
                <a:lnTo>
                  <a:pt x="12964" y="61232"/>
                </a:lnTo>
                <a:lnTo>
                  <a:pt x="4066" y="52123"/>
                </a:lnTo>
                <a:lnTo>
                  <a:pt x="0" y="38181"/>
                </a:lnTo>
                <a:lnTo>
                  <a:pt x="1460" y="20036"/>
                </a:lnTo>
                <a:lnTo>
                  <a:pt x="6755" y="7330"/>
                </a:lnTo>
                <a:lnTo>
                  <a:pt x="15958" y="0"/>
                </a:lnTo>
                <a:lnTo>
                  <a:pt x="34643" y="1066"/>
                </a:lnTo>
                <a:lnTo>
                  <a:pt x="46510" y="6742"/>
                </a:lnTo>
                <a:lnTo>
                  <a:pt x="47106" y="7634"/>
                </a:lnTo>
                <a:lnTo>
                  <a:pt x="32723" y="7634"/>
                </a:lnTo>
                <a:lnTo>
                  <a:pt x="18251" y="10247"/>
                </a:lnTo>
                <a:lnTo>
                  <a:pt x="11342" y="20187"/>
                </a:lnTo>
                <a:lnTo>
                  <a:pt x="11921" y="39379"/>
                </a:lnTo>
                <a:lnTo>
                  <a:pt x="16454" y="50925"/>
                </a:lnTo>
                <a:lnTo>
                  <a:pt x="25611" y="55483"/>
                </a:lnTo>
                <a:lnTo>
                  <a:pt x="47638" y="55483"/>
                </a:lnTo>
                <a:lnTo>
                  <a:pt x="46695" y="57196"/>
                </a:lnTo>
                <a:lnTo>
                  <a:pt x="35697" y="63509"/>
                </a:lnTo>
                <a:lnTo>
                  <a:pt x="27380" y="64494"/>
                </a:lnTo>
                <a:close/>
              </a:path>
              <a:path w="55131" h="64494">
                <a:moveTo>
                  <a:pt x="47638" y="55483"/>
                </a:moveTo>
                <a:lnTo>
                  <a:pt x="25611" y="55483"/>
                </a:lnTo>
                <a:lnTo>
                  <a:pt x="38161" y="51745"/>
                </a:lnTo>
                <a:lnTo>
                  <a:pt x="44007" y="39754"/>
                </a:lnTo>
                <a:lnTo>
                  <a:pt x="44652" y="31220"/>
                </a:lnTo>
                <a:lnTo>
                  <a:pt x="42060" y="16208"/>
                </a:lnTo>
                <a:lnTo>
                  <a:pt x="32723" y="7634"/>
                </a:lnTo>
                <a:lnTo>
                  <a:pt x="47106" y="7634"/>
                </a:lnTo>
                <a:lnTo>
                  <a:pt x="52894" y="16293"/>
                </a:lnTo>
                <a:lnTo>
                  <a:pt x="55131" y="28986"/>
                </a:lnTo>
                <a:lnTo>
                  <a:pt x="53125" y="45507"/>
                </a:lnTo>
                <a:lnTo>
                  <a:pt x="47638" y="554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" name="bk object 381"/>
          <p:cNvSpPr/>
          <p:nvPr/>
        </p:nvSpPr>
        <p:spPr>
          <a:xfrm>
            <a:off x="5816727" y="3865367"/>
            <a:ext cx="30408" cy="64012"/>
          </a:xfrm>
          <a:custGeom>
            <a:avLst/>
            <a:gdLst/>
            <a:ahLst/>
            <a:cxnLst/>
            <a:rect l="l" t="t" r="r" b="b"/>
            <a:pathLst>
              <a:path w="30408" h="64012">
                <a:moveTo>
                  <a:pt x="30058" y="8259"/>
                </a:moveTo>
                <a:lnTo>
                  <a:pt x="9524" y="8259"/>
                </a:lnTo>
                <a:lnTo>
                  <a:pt x="17550" y="494"/>
                </a:lnTo>
                <a:lnTo>
                  <a:pt x="30408" y="0"/>
                </a:lnTo>
                <a:lnTo>
                  <a:pt x="30058" y="8259"/>
                </a:lnTo>
                <a:close/>
              </a:path>
              <a:path w="30408" h="64012">
                <a:moveTo>
                  <a:pt x="10159" y="64012"/>
                </a:moveTo>
                <a:lnTo>
                  <a:pt x="0" y="64012"/>
                </a:lnTo>
                <a:lnTo>
                  <a:pt x="0" y="512"/>
                </a:lnTo>
                <a:lnTo>
                  <a:pt x="7111" y="512"/>
                </a:lnTo>
                <a:lnTo>
                  <a:pt x="9016" y="8259"/>
                </a:lnTo>
                <a:lnTo>
                  <a:pt x="30058" y="8259"/>
                </a:lnTo>
                <a:lnTo>
                  <a:pt x="29975" y="10216"/>
                </a:lnTo>
                <a:lnTo>
                  <a:pt x="16749" y="10216"/>
                </a:lnTo>
                <a:lnTo>
                  <a:pt x="10170" y="19095"/>
                </a:lnTo>
                <a:lnTo>
                  <a:pt x="10159" y="41787"/>
                </a:lnTo>
                <a:lnTo>
                  <a:pt x="10159" y="64012"/>
                </a:lnTo>
                <a:close/>
              </a:path>
              <a:path w="30408" h="64012">
                <a:moveTo>
                  <a:pt x="29971" y="10291"/>
                </a:moveTo>
                <a:lnTo>
                  <a:pt x="16749" y="10216"/>
                </a:lnTo>
                <a:lnTo>
                  <a:pt x="29975" y="1021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" name="bk object 382"/>
          <p:cNvSpPr/>
          <p:nvPr/>
        </p:nvSpPr>
        <p:spPr>
          <a:xfrm>
            <a:off x="5856805" y="3866677"/>
            <a:ext cx="51542" cy="64226"/>
          </a:xfrm>
          <a:custGeom>
            <a:avLst/>
            <a:gdLst/>
            <a:ahLst/>
            <a:cxnLst/>
            <a:rect l="l" t="t" r="r" b="b"/>
            <a:pathLst>
              <a:path w="51542" h="64226">
                <a:moveTo>
                  <a:pt x="36248" y="64226"/>
                </a:moveTo>
                <a:lnTo>
                  <a:pt x="27612" y="64226"/>
                </a:lnTo>
                <a:lnTo>
                  <a:pt x="13075" y="60900"/>
                </a:lnTo>
                <a:lnTo>
                  <a:pt x="4111" y="51920"/>
                </a:lnTo>
                <a:lnTo>
                  <a:pt x="0" y="38119"/>
                </a:lnTo>
                <a:lnTo>
                  <a:pt x="1451" y="19953"/>
                </a:lnTo>
                <a:lnTo>
                  <a:pt x="6728" y="7338"/>
                </a:lnTo>
                <a:lnTo>
                  <a:pt x="15874" y="0"/>
                </a:lnTo>
                <a:lnTo>
                  <a:pt x="33526" y="597"/>
                </a:lnTo>
                <a:lnTo>
                  <a:pt x="44727" y="5693"/>
                </a:lnTo>
                <a:lnTo>
                  <a:pt x="45292" y="6568"/>
                </a:lnTo>
                <a:lnTo>
                  <a:pt x="16309" y="6568"/>
                </a:lnTo>
                <a:lnTo>
                  <a:pt x="11229" y="12410"/>
                </a:lnTo>
                <a:lnTo>
                  <a:pt x="10213" y="23967"/>
                </a:lnTo>
                <a:lnTo>
                  <a:pt x="51326" y="23967"/>
                </a:lnTo>
                <a:lnTo>
                  <a:pt x="51542" y="26220"/>
                </a:lnTo>
                <a:lnTo>
                  <a:pt x="10086" y="31968"/>
                </a:lnTo>
                <a:lnTo>
                  <a:pt x="13180" y="46811"/>
                </a:lnTo>
                <a:lnTo>
                  <a:pt x="23366" y="54493"/>
                </a:lnTo>
                <a:lnTo>
                  <a:pt x="30533" y="55336"/>
                </a:lnTo>
                <a:lnTo>
                  <a:pt x="48274" y="55336"/>
                </a:lnTo>
                <a:lnTo>
                  <a:pt x="49456" y="57622"/>
                </a:lnTo>
                <a:lnTo>
                  <a:pt x="44630" y="61559"/>
                </a:lnTo>
                <a:lnTo>
                  <a:pt x="36248" y="64226"/>
                </a:lnTo>
                <a:close/>
              </a:path>
              <a:path w="51542" h="64226">
                <a:moveTo>
                  <a:pt x="51326" y="23967"/>
                </a:moveTo>
                <a:lnTo>
                  <a:pt x="41709" y="23967"/>
                </a:lnTo>
                <a:lnTo>
                  <a:pt x="41836" y="12283"/>
                </a:lnTo>
                <a:lnTo>
                  <a:pt x="37899" y="6568"/>
                </a:lnTo>
                <a:lnTo>
                  <a:pt x="45292" y="6568"/>
                </a:lnTo>
                <a:lnTo>
                  <a:pt x="50419" y="14498"/>
                </a:lnTo>
                <a:lnTo>
                  <a:pt x="51326" y="23967"/>
                </a:lnTo>
                <a:close/>
              </a:path>
              <a:path w="51542" h="64226">
                <a:moveTo>
                  <a:pt x="48274" y="55336"/>
                </a:moveTo>
                <a:lnTo>
                  <a:pt x="35994" y="55336"/>
                </a:lnTo>
                <a:lnTo>
                  <a:pt x="42979" y="52923"/>
                </a:lnTo>
                <a:lnTo>
                  <a:pt x="45646" y="50256"/>
                </a:lnTo>
                <a:lnTo>
                  <a:pt x="48274" y="5533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" name="bk object 383"/>
          <p:cNvSpPr/>
          <p:nvPr/>
        </p:nvSpPr>
        <p:spPr>
          <a:xfrm>
            <a:off x="5924422" y="3864228"/>
            <a:ext cx="84581" cy="65150"/>
          </a:xfrm>
          <a:custGeom>
            <a:avLst/>
            <a:gdLst/>
            <a:ahLst/>
            <a:cxnLst/>
            <a:rect l="l" t="t" r="r" b="b"/>
            <a:pathLst>
              <a:path w="84581" h="65150">
                <a:moveTo>
                  <a:pt x="16701" y="9397"/>
                </a:moveTo>
                <a:lnTo>
                  <a:pt x="9524" y="9397"/>
                </a:lnTo>
                <a:lnTo>
                  <a:pt x="14223" y="4190"/>
                </a:lnTo>
                <a:lnTo>
                  <a:pt x="19303" y="0"/>
                </a:lnTo>
                <a:lnTo>
                  <a:pt x="38353" y="253"/>
                </a:lnTo>
                <a:lnTo>
                  <a:pt x="42544" y="3428"/>
                </a:lnTo>
                <a:lnTo>
                  <a:pt x="44603" y="9016"/>
                </a:lnTo>
                <a:lnTo>
                  <a:pt x="17017" y="9016"/>
                </a:lnTo>
                <a:lnTo>
                  <a:pt x="16701" y="9397"/>
                </a:lnTo>
                <a:close/>
              </a:path>
              <a:path w="84581" h="65150">
                <a:moveTo>
                  <a:pt x="52016" y="10667"/>
                </a:moveTo>
                <a:lnTo>
                  <a:pt x="45211" y="10667"/>
                </a:lnTo>
                <a:lnTo>
                  <a:pt x="48767" y="4571"/>
                </a:lnTo>
                <a:lnTo>
                  <a:pt x="55625" y="380"/>
                </a:lnTo>
                <a:lnTo>
                  <a:pt x="64896" y="126"/>
                </a:lnTo>
                <a:lnTo>
                  <a:pt x="78353" y="4100"/>
                </a:lnTo>
                <a:lnTo>
                  <a:pt x="80541" y="8762"/>
                </a:lnTo>
                <a:lnTo>
                  <a:pt x="72897" y="8762"/>
                </a:lnTo>
                <a:lnTo>
                  <a:pt x="52958" y="9270"/>
                </a:lnTo>
                <a:lnTo>
                  <a:pt x="52016" y="10667"/>
                </a:lnTo>
                <a:close/>
              </a:path>
              <a:path w="84581" h="65150">
                <a:moveTo>
                  <a:pt x="10159" y="65150"/>
                </a:moveTo>
                <a:lnTo>
                  <a:pt x="0" y="65150"/>
                </a:lnTo>
                <a:lnTo>
                  <a:pt x="0" y="1650"/>
                </a:lnTo>
                <a:lnTo>
                  <a:pt x="7111" y="1650"/>
                </a:lnTo>
                <a:lnTo>
                  <a:pt x="9016" y="9397"/>
                </a:lnTo>
                <a:lnTo>
                  <a:pt x="16701" y="9397"/>
                </a:lnTo>
                <a:lnTo>
                  <a:pt x="12064" y="14985"/>
                </a:lnTo>
                <a:lnTo>
                  <a:pt x="10159" y="21462"/>
                </a:lnTo>
                <a:lnTo>
                  <a:pt x="10159" y="65150"/>
                </a:lnTo>
                <a:close/>
              </a:path>
              <a:path w="84581" h="65150">
                <a:moveTo>
                  <a:pt x="84581" y="65150"/>
                </a:moveTo>
                <a:lnTo>
                  <a:pt x="74421" y="65150"/>
                </a:lnTo>
                <a:lnTo>
                  <a:pt x="74421" y="26923"/>
                </a:lnTo>
                <a:lnTo>
                  <a:pt x="74548" y="16382"/>
                </a:lnTo>
                <a:lnTo>
                  <a:pt x="72897" y="8762"/>
                </a:lnTo>
                <a:lnTo>
                  <a:pt x="80541" y="8762"/>
                </a:lnTo>
                <a:lnTo>
                  <a:pt x="83812" y="15733"/>
                </a:lnTo>
                <a:lnTo>
                  <a:pt x="84581" y="46100"/>
                </a:lnTo>
                <a:lnTo>
                  <a:pt x="84581" y="65150"/>
                </a:lnTo>
                <a:close/>
              </a:path>
              <a:path w="84581" h="65150">
                <a:moveTo>
                  <a:pt x="47370" y="65150"/>
                </a:moveTo>
                <a:lnTo>
                  <a:pt x="37210" y="65150"/>
                </a:lnTo>
                <a:lnTo>
                  <a:pt x="37210" y="18160"/>
                </a:lnTo>
                <a:lnTo>
                  <a:pt x="36448" y="9016"/>
                </a:lnTo>
                <a:lnTo>
                  <a:pt x="44603" y="9016"/>
                </a:lnTo>
                <a:lnTo>
                  <a:pt x="45211" y="10667"/>
                </a:lnTo>
                <a:lnTo>
                  <a:pt x="52016" y="10667"/>
                </a:lnTo>
                <a:lnTo>
                  <a:pt x="49275" y="14731"/>
                </a:lnTo>
                <a:lnTo>
                  <a:pt x="47370" y="22732"/>
                </a:lnTo>
                <a:lnTo>
                  <a:pt x="47370" y="6515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" name="bk object 384"/>
          <p:cNvSpPr/>
          <p:nvPr/>
        </p:nvSpPr>
        <p:spPr>
          <a:xfrm>
            <a:off x="6061328" y="3839464"/>
            <a:ext cx="12318" cy="89915"/>
          </a:xfrm>
          <a:custGeom>
            <a:avLst/>
            <a:gdLst/>
            <a:ahLst/>
            <a:cxnLst/>
            <a:rect l="l" t="t" r="r" b="b"/>
            <a:pathLst>
              <a:path w="12318" h="89915">
                <a:moveTo>
                  <a:pt x="12318" y="89915"/>
                </a:moveTo>
                <a:lnTo>
                  <a:pt x="2158" y="89915"/>
                </a:lnTo>
                <a:lnTo>
                  <a:pt x="2158" y="26415"/>
                </a:lnTo>
                <a:lnTo>
                  <a:pt x="12318" y="26415"/>
                </a:lnTo>
                <a:lnTo>
                  <a:pt x="12318" y="89915"/>
                </a:lnTo>
                <a:close/>
              </a:path>
              <a:path w="12318" h="89915">
                <a:moveTo>
                  <a:pt x="10794" y="13842"/>
                </a:moveTo>
                <a:lnTo>
                  <a:pt x="3047" y="13842"/>
                </a:lnTo>
                <a:lnTo>
                  <a:pt x="0" y="10921"/>
                </a:lnTo>
                <a:lnTo>
                  <a:pt x="0" y="3301"/>
                </a:lnTo>
                <a:lnTo>
                  <a:pt x="3047" y="0"/>
                </a:lnTo>
                <a:lnTo>
                  <a:pt x="10921" y="0"/>
                </a:lnTo>
                <a:lnTo>
                  <a:pt x="14350" y="3301"/>
                </a:lnTo>
                <a:lnTo>
                  <a:pt x="14350" y="10921"/>
                </a:lnTo>
                <a:lnTo>
                  <a:pt x="10794" y="13842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" name="bk object 385"/>
          <p:cNvSpPr/>
          <p:nvPr/>
        </p:nvSpPr>
        <p:spPr>
          <a:xfrm>
            <a:off x="6095365" y="3864355"/>
            <a:ext cx="52627" cy="90423"/>
          </a:xfrm>
          <a:custGeom>
            <a:avLst/>
            <a:gdLst/>
            <a:ahLst/>
            <a:cxnLst/>
            <a:rect l="l" t="t" r="r" b="b"/>
            <a:pathLst>
              <a:path w="52627" h="90423">
                <a:moveTo>
                  <a:pt x="15930" y="9143"/>
                </a:moveTo>
                <a:lnTo>
                  <a:pt x="9397" y="9143"/>
                </a:lnTo>
                <a:lnTo>
                  <a:pt x="12953" y="3682"/>
                </a:lnTo>
                <a:lnTo>
                  <a:pt x="18922" y="0"/>
                </a:lnTo>
                <a:lnTo>
                  <a:pt x="27558" y="0"/>
                </a:lnTo>
                <a:lnTo>
                  <a:pt x="41759" y="3243"/>
                </a:lnTo>
                <a:lnTo>
                  <a:pt x="46492" y="8889"/>
                </a:lnTo>
                <a:lnTo>
                  <a:pt x="16128" y="8889"/>
                </a:lnTo>
                <a:lnTo>
                  <a:pt x="15930" y="9143"/>
                </a:lnTo>
                <a:close/>
              </a:path>
              <a:path w="52627" h="90423">
                <a:moveTo>
                  <a:pt x="10159" y="90423"/>
                </a:moveTo>
                <a:lnTo>
                  <a:pt x="0" y="90423"/>
                </a:lnTo>
                <a:lnTo>
                  <a:pt x="0" y="1523"/>
                </a:lnTo>
                <a:lnTo>
                  <a:pt x="6984" y="1523"/>
                </a:lnTo>
                <a:lnTo>
                  <a:pt x="8889" y="9143"/>
                </a:lnTo>
                <a:lnTo>
                  <a:pt x="15930" y="9143"/>
                </a:lnTo>
                <a:lnTo>
                  <a:pt x="12064" y="14096"/>
                </a:lnTo>
                <a:lnTo>
                  <a:pt x="10159" y="22478"/>
                </a:lnTo>
                <a:lnTo>
                  <a:pt x="10159" y="53974"/>
                </a:lnTo>
                <a:lnTo>
                  <a:pt x="13588" y="56514"/>
                </a:lnTo>
                <a:lnTo>
                  <a:pt x="16890" y="57784"/>
                </a:lnTo>
                <a:lnTo>
                  <a:pt x="44345" y="57784"/>
                </a:lnTo>
                <a:lnTo>
                  <a:pt x="35672" y="64007"/>
                </a:lnTo>
                <a:lnTo>
                  <a:pt x="10159" y="64007"/>
                </a:lnTo>
                <a:lnTo>
                  <a:pt x="10159" y="90423"/>
                </a:lnTo>
                <a:close/>
              </a:path>
              <a:path w="52627" h="90423">
                <a:moveTo>
                  <a:pt x="44345" y="57784"/>
                </a:moveTo>
                <a:lnTo>
                  <a:pt x="16890" y="57784"/>
                </a:lnTo>
                <a:lnTo>
                  <a:pt x="23113" y="57657"/>
                </a:lnTo>
                <a:lnTo>
                  <a:pt x="35424" y="52923"/>
                </a:lnTo>
                <a:lnTo>
                  <a:pt x="41439" y="40821"/>
                </a:lnTo>
                <a:lnTo>
                  <a:pt x="42163" y="31876"/>
                </a:lnTo>
                <a:lnTo>
                  <a:pt x="39435" y="16793"/>
                </a:lnTo>
                <a:lnTo>
                  <a:pt x="29344" y="9195"/>
                </a:lnTo>
                <a:lnTo>
                  <a:pt x="16128" y="8889"/>
                </a:lnTo>
                <a:lnTo>
                  <a:pt x="46492" y="8889"/>
                </a:lnTo>
                <a:lnTo>
                  <a:pt x="49722" y="12742"/>
                </a:lnTo>
                <a:lnTo>
                  <a:pt x="52627" y="28150"/>
                </a:lnTo>
                <a:lnTo>
                  <a:pt x="50724" y="45134"/>
                </a:lnTo>
                <a:lnTo>
                  <a:pt x="44799" y="57459"/>
                </a:lnTo>
                <a:lnTo>
                  <a:pt x="44345" y="57784"/>
                </a:lnTo>
                <a:close/>
              </a:path>
              <a:path w="52627" h="90423">
                <a:moveTo>
                  <a:pt x="23494" y="66547"/>
                </a:moveTo>
                <a:lnTo>
                  <a:pt x="17017" y="66547"/>
                </a:lnTo>
                <a:lnTo>
                  <a:pt x="14731" y="65912"/>
                </a:lnTo>
                <a:lnTo>
                  <a:pt x="10159" y="64007"/>
                </a:lnTo>
                <a:lnTo>
                  <a:pt x="35672" y="64007"/>
                </a:lnTo>
                <a:lnTo>
                  <a:pt x="34706" y="64700"/>
                </a:lnTo>
                <a:lnTo>
                  <a:pt x="23494" y="66547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" name="bk object 386"/>
          <p:cNvSpPr/>
          <p:nvPr/>
        </p:nvSpPr>
        <p:spPr>
          <a:xfrm>
            <a:off x="6159872" y="386422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" name="bk object 387"/>
          <p:cNvSpPr/>
          <p:nvPr/>
        </p:nvSpPr>
        <p:spPr>
          <a:xfrm>
            <a:off x="6216522" y="3865879"/>
            <a:ext cx="51283" cy="65023"/>
          </a:xfrm>
          <a:custGeom>
            <a:avLst/>
            <a:gdLst/>
            <a:ahLst/>
            <a:cxnLst/>
            <a:rect l="l" t="t" r="r" b="b"/>
            <a:pathLst>
              <a:path w="51283" h="65023">
                <a:moveTo>
                  <a:pt x="30987" y="65023"/>
                </a:moveTo>
                <a:lnTo>
                  <a:pt x="20700" y="65023"/>
                </a:lnTo>
                <a:lnTo>
                  <a:pt x="6932" y="60950"/>
                </a:lnTo>
                <a:lnTo>
                  <a:pt x="885" y="49530"/>
                </a:lnTo>
                <a:lnTo>
                  <a:pt x="0" y="19176"/>
                </a:lnTo>
                <a:lnTo>
                  <a:pt x="0" y="0"/>
                </a:lnTo>
                <a:lnTo>
                  <a:pt x="10159" y="0"/>
                </a:lnTo>
                <a:lnTo>
                  <a:pt x="10159" y="47243"/>
                </a:lnTo>
                <a:lnTo>
                  <a:pt x="11683" y="56260"/>
                </a:lnTo>
                <a:lnTo>
                  <a:pt x="39415" y="56260"/>
                </a:lnTo>
                <a:lnTo>
                  <a:pt x="37210" y="59816"/>
                </a:lnTo>
                <a:lnTo>
                  <a:pt x="30987" y="65023"/>
                </a:lnTo>
                <a:close/>
              </a:path>
              <a:path w="51283" h="65023">
                <a:moveTo>
                  <a:pt x="39415" y="56260"/>
                </a:moveTo>
                <a:lnTo>
                  <a:pt x="11683" y="56260"/>
                </a:lnTo>
                <a:lnTo>
                  <a:pt x="32511" y="56006"/>
                </a:lnTo>
                <a:lnTo>
                  <a:pt x="36702" y="49656"/>
                </a:lnTo>
                <a:lnTo>
                  <a:pt x="39750" y="42417"/>
                </a:lnTo>
                <a:lnTo>
                  <a:pt x="39750" y="0"/>
                </a:lnTo>
                <a:lnTo>
                  <a:pt x="49910" y="0"/>
                </a:lnTo>
                <a:lnTo>
                  <a:pt x="49995" y="12831"/>
                </a:lnTo>
                <a:lnTo>
                  <a:pt x="49854" y="25893"/>
                </a:lnTo>
                <a:lnTo>
                  <a:pt x="49809" y="38873"/>
                </a:lnTo>
                <a:lnTo>
                  <a:pt x="50178" y="51455"/>
                </a:lnTo>
                <a:lnTo>
                  <a:pt x="50366" y="53466"/>
                </a:lnTo>
                <a:lnTo>
                  <a:pt x="41147" y="53466"/>
                </a:lnTo>
                <a:lnTo>
                  <a:pt x="39415" y="56260"/>
                </a:lnTo>
                <a:close/>
              </a:path>
              <a:path w="51283" h="65023">
                <a:moveTo>
                  <a:pt x="44322" y="63499"/>
                </a:moveTo>
                <a:lnTo>
                  <a:pt x="41782" y="53466"/>
                </a:lnTo>
                <a:lnTo>
                  <a:pt x="50366" y="53466"/>
                </a:lnTo>
                <a:lnTo>
                  <a:pt x="51283" y="63326"/>
                </a:lnTo>
                <a:lnTo>
                  <a:pt x="44322" y="6349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" name="bk object 388"/>
          <p:cNvSpPr/>
          <p:nvPr/>
        </p:nvSpPr>
        <p:spPr>
          <a:xfrm>
            <a:off x="6285991" y="3864228"/>
            <a:ext cx="84581" cy="65150"/>
          </a:xfrm>
          <a:custGeom>
            <a:avLst/>
            <a:gdLst/>
            <a:ahLst/>
            <a:cxnLst/>
            <a:rect l="l" t="t" r="r" b="b"/>
            <a:pathLst>
              <a:path w="84581" h="65150">
                <a:moveTo>
                  <a:pt x="16701" y="9397"/>
                </a:moveTo>
                <a:lnTo>
                  <a:pt x="9524" y="9397"/>
                </a:lnTo>
                <a:lnTo>
                  <a:pt x="14223" y="4190"/>
                </a:lnTo>
                <a:lnTo>
                  <a:pt x="19303" y="0"/>
                </a:lnTo>
                <a:lnTo>
                  <a:pt x="38353" y="253"/>
                </a:lnTo>
                <a:lnTo>
                  <a:pt x="42544" y="3428"/>
                </a:lnTo>
                <a:lnTo>
                  <a:pt x="44603" y="9016"/>
                </a:lnTo>
                <a:lnTo>
                  <a:pt x="17017" y="9016"/>
                </a:lnTo>
                <a:lnTo>
                  <a:pt x="16701" y="9397"/>
                </a:lnTo>
                <a:close/>
              </a:path>
              <a:path w="84581" h="65150">
                <a:moveTo>
                  <a:pt x="52016" y="10667"/>
                </a:moveTo>
                <a:lnTo>
                  <a:pt x="45211" y="10667"/>
                </a:lnTo>
                <a:lnTo>
                  <a:pt x="48767" y="4571"/>
                </a:lnTo>
                <a:lnTo>
                  <a:pt x="55625" y="380"/>
                </a:lnTo>
                <a:lnTo>
                  <a:pt x="64896" y="126"/>
                </a:lnTo>
                <a:lnTo>
                  <a:pt x="78353" y="4100"/>
                </a:lnTo>
                <a:lnTo>
                  <a:pt x="80541" y="8762"/>
                </a:lnTo>
                <a:lnTo>
                  <a:pt x="72897" y="8762"/>
                </a:lnTo>
                <a:lnTo>
                  <a:pt x="52958" y="9270"/>
                </a:lnTo>
                <a:lnTo>
                  <a:pt x="52016" y="10667"/>
                </a:lnTo>
                <a:close/>
              </a:path>
              <a:path w="84581" h="65150">
                <a:moveTo>
                  <a:pt x="10159" y="65150"/>
                </a:moveTo>
                <a:lnTo>
                  <a:pt x="0" y="65150"/>
                </a:lnTo>
                <a:lnTo>
                  <a:pt x="0" y="1650"/>
                </a:lnTo>
                <a:lnTo>
                  <a:pt x="7111" y="1650"/>
                </a:lnTo>
                <a:lnTo>
                  <a:pt x="9016" y="9397"/>
                </a:lnTo>
                <a:lnTo>
                  <a:pt x="16701" y="9397"/>
                </a:lnTo>
                <a:lnTo>
                  <a:pt x="12064" y="14985"/>
                </a:lnTo>
                <a:lnTo>
                  <a:pt x="10159" y="21462"/>
                </a:lnTo>
                <a:lnTo>
                  <a:pt x="10159" y="65150"/>
                </a:lnTo>
                <a:close/>
              </a:path>
              <a:path w="84581" h="65150">
                <a:moveTo>
                  <a:pt x="84581" y="65150"/>
                </a:moveTo>
                <a:lnTo>
                  <a:pt x="74421" y="65150"/>
                </a:lnTo>
                <a:lnTo>
                  <a:pt x="74421" y="26923"/>
                </a:lnTo>
                <a:lnTo>
                  <a:pt x="74548" y="16382"/>
                </a:lnTo>
                <a:lnTo>
                  <a:pt x="72897" y="8762"/>
                </a:lnTo>
                <a:lnTo>
                  <a:pt x="80541" y="8762"/>
                </a:lnTo>
                <a:lnTo>
                  <a:pt x="83812" y="15733"/>
                </a:lnTo>
                <a:lnTo>
                  <a:pt x="84581" y="46100"/>
                </a:lnTo>
                <a:lnTo>
                  <a:pt x="84581" y="65150"/>
                </a:lnTo>
                <a:close/>
              </a:path>
              <a:path w="84581" h="65150">
                <a:moveTo>
                  <a:pt x="47370" y="65150"/>
                </a:moveTo>
                <a:lnTo>
                  <a:pt x="37210" y="65150"/>
                </a:lnTo>
                <a:lnTo>
                  <a:pt x="37210" y="18160"/>
                </a:lnTo>
                <a:lnTo>
                  <a:pt x="36448" y="9016"/>
                </a:lnTo>
                <a:lnTo>
                  <a:pt x="44603" y="9016"/>
                </a:lnTo>
                <a:lnTo>
                  <a:pt x="45211" y="10667"/>
                </a:lnTo>
                <a:lnTo>
                  <a:pt x="52016" y="10667"/>
                </a:lnTo>
                <a:lnTo>
                  <a:pt x="49275" y="14731"/>
                </a:lnTo>
                <a:lnTo>
                  <a:pt x="47370" y="22732"/>
                </a:lnTo>
                <a:lnTo>
                  <a:pt x="47370" y="6515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" name="bk object 389"/>
          <p:cNvSpPr/>
          <p:nvPr/>
        </p:nvSpPr>
        <p:spPr>
          <a:xfrm>
            <a:off x="3549670" y="4094479"/>
            <a:ext cx="53446" cy="90550"/>
          </a:xfrm>
          <a:custGeom>
            <a:avLst/>
            <a:gdLst/>
            <a:ahLst/>
            <a:cxnLst/>
            <a:rect l="l" t="t" r="r" b="b"/>
            <a:pathLst>
              <a:path w="53446" h="90550">
                <a:moveTo>
                  <a:pt x="52176" y="26415"/>
                </a:moveTo>
                <a:lnTo>
                  <a:pt x="42016" y="26415"/>
                </a:lnTo>
                <a:lnTo>
                  <a:pt x="42016" y="0"/>
                </a:lnTo>
                <a:lnTo>
                  <a:pt x="52176" y="0"/>
                </a:lnTo>
                <a:lnTo>
                  <a:pt x="52176" y="26415"/>
                </a:lnTo>
                <a:close/>
              </a:path>
              <a:path w="53446" h="90550">
                <a:moveTo>
                  <a:pt x="33634" y="90550"/>
                </a:moveTo>
                <a:lnTo>
                  <a:pt x="24871" y="90423"/>
                </a:lnTo>
                <a:lnTo>
                  <a:pt x="10915" y="86814"/>
                </a:lnTo>
                <a:lnTo>
                  <a:pt x="3035" y="77243"/>
                </a:lnTo>
                <a:lnTo>
                  <a:pt x="0" y="62193"/>
                </a:lnTo>
                <a:lnTo>
                  <a:pt x="1910" y="44893"/>
                </a:lnTo>
                <a:lnTo>
                  <a:pt x="7999" y="32782"/>
                </a:lnTo>
                <a:lnTo>
                  <a:pt x="18152" y="25922"/>
                </a:lnTo>
                <a:lnTo>
                  <a:pt x="28681" y="24256"/>
                </a:lnTo>
                <a:lnTo>
                  <a:pt x="35031" y="24256"/>
                </a:lnTo>
                <a:lnTo>
                  <a:pt x="37444" y="24764"/>
                </a:lnTo>
                <a:lnTo>
                  <a:pt x="42016" y="26415"/>
                </a:lnTo>
                <a:lnTo>
                  <a:pt x="52176" y="26415"/>
                </a:lnTo>
                <a:lnTo>
                  <a:pt x="52176" y="33146"/>
                </a:lnTo>
                <a:lnTo>
                  <a:pt x="29062" y="33146"/>
                </a:lnTo>
                <a:lnTo>
                  <a:pt x="16412" y="37598"/>
                </a:lnTo>
                <a:lnTo>
                  <a:pt x="10849" y="50058"/>
                </a:lnTo>
                <a:lnTo>
                  <a:pt x="10393" y="57403"/>
                </a:lnTo>
                <a:lnTo>
                  <a:pt x="12864" y="72705"/>
                </a:lnTo>
                <a:lnTo>
                  <a:pt x="22156" y="81039"/>
                </a:lnTo>
                <a:lnTo>
                  <a:pt x="36047" y="81533"/>
                </a:lnTo>
                <a:lnTo>
                  <a:pt x="42746" y="81533"/>
                </a:lnTo>
                <a:lnTo>
                  <a:pt x="40365" y="85724"/>
                </a:lnTo>
                <a:lnTo>
                  <a:pt x="33634" y="90550"/>
                </a:lnTo>
                <a:close/>
              </a:path>
              <a:path w="53446" h="90550">
                <a:moveTo>
                  <a:pt x="42746" y="81533"/>
                </a:moveTo>
                <a:lnTo>
                  <a:pt x="36047" y="81533"/>
                </a:lnTo>
                <a:lnTo>
                  <a:pt x="40238" y="76326"/>
                </a:lnTo>
                <a:lnTo>
                  <a:pt x="42016" y="67944"/>
                </a:lnTo>
                <a:lnTo>
                  <a:pt x="42016" y="36448"/>
                </a:lnTo>
                <a:lnTo>
                  <a:pt x="38587" y="33908"/>
                </a:lnTo>
                <a:lnTo>
                  <a:pt x="35285" y="33146"/>
                </a:lnTo>
                <a:lnTo>
                  <a:pt x="52176" y="33146"/>
                </a:lnTo>
                <a:lnTo>
                  <a:pt x="52176" y="67055"/>
                </a:lnTo>
                <a:lnTo>
                  <a:pt x="52303" y="75564"/>
                </a:lnTo>
                <a:lnTo>
                  <a:pt x="52124" y="80136"/>
                </a:lnTo>
                <a:lnTo>
                  <a:pt x="43540" y="80136"/>
                </a:lnTo>
                <a:lnTo>
                  <a:pt x="42746" y="81533"/>
                </a:lnTo>
                <a:close/>
              </a:path>
              <a:path w="53446" h="90550">
                <a:moveTo>
                  <a:pt x="53446" y="89153"/>
                </a:moveTo>
                <a:lnTo>
                  <a:pt x="46588" y="89153"/>
                </a:lnTo>
                <a:lnTo>
                  <a:pt x="44048" y="80136"/>
                </a:lnTo>
                <a:lnTo>
                  <a:pt x="52124" y="80136"/>
                </a:lnTo>
                <a:lnTo>
                  <a:pt x="52049" y="82041"/>
                </a:lnTo>
                <a:lnTo>
                  <a:pt x="53446" y="8915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" name="bk object 390"/>
          <p:cNvSpPr/>
          <p:nvPr/>
        </p:nvSpPr>
        <p:spPr>
          <a:xfrm>
            <a:off x="3618281" y="4120409"/>
            <a:ext cx="55131" cy="64494"/>
          </a:xfrm>
          <a:custGeom>
            <a:avLst/>
            <a:gdLst/>
            <a:ahLst/>
            <a:cxnLst/>
            <a:rect l="l" t="t" r="r" b="b"/>
            <a:pathLst>
              <a:path w="55131" h="64494">
                <a:moveTo>
                  <a:pt x="27380" y="64494"/>
                </a:moveTo>
                <a:lnTo>
                  <a:pt x="12964" y="61232"/>
                </a:lnTo>
                <a:lnTo>
                  <a:pt x="4066" y="52123"/>
                </a:lnTo>
                <a:lnTo>
                  <a:pt x="0" y="38181"/>
                </a:lnTo>
                <a:lnTo>
                  <a:pt x="1460" y="20036"/>
                </a:lnTo>
                <a:lnTo>
                  <a:pt x="6755" y="7330"/>
                </a:lnTo>
                <a:lnTo>
                  <a:pt x="15958" y="0"/>
                </a:lnTo>
                <a:lnTo>
                  <a:pt x="34643" y="1066"/>
                </a:lnTo>
                <a:lnTo>
                  <a:pt x="46510" y="6742"/>
                </a:lnTo>
                <a:lnTo>
                  <a:pt x="47106" y="7634"/>
                </a:lnTo>
                <a:lnTo>
                  <a:pt x="32723" y="7634"/>
                </a:lnTo>
                <a:lnTo>
                  <a:pt x="18251" y="10247"/>
                </a:lnTo>
                <a:lnTo>
                  <a:pt x="11342" y="20187"/>
                </a:lnTo>
                <a:lnTo>
                  <a:pt x="11921" y="39379"/>
                </a:lnTo>
                <a:lnTo>
                  <a:pt x="16454" y="50925"/>
                </a:lnTo>
                <a:lnTo>
                  <a:pt x="25611" y="55483"/>
                </a:lnTo>
                <a:lnTo>
                  <a:pt x="47638" y="55483"/>
                </a:lnTo>
                <a:lnTo>
                  <a:pt x="46695" y="57196"/>
                </a:lnTo>
                <a:lnTo>
                  <a:pt x="35697" y="63509"/>
                </a:lnTo>
                <a:lnTo>
                  <a:pt x="27380" y="64494"/>
                </a:lnTo>
                <a:close/>
              </a:path>
              <a:path w="55131" h="64494">
                <a:moveTo>
                  <a:pt x="47638" y="55483"/>
                </a:moveTo>
                <a:lnTo>
                  <a:pt x="25611" y="55483"/>
                </a:lnTo>
                <a:lnTo>
                  <a:pt x="38161" y="51745"/>
                </a:lnTo>
                <a:lnTo>
                  <a:pt x="44007" y="39754"/>
                </a:lnTo>
                <a:lnTo>
                  <a:pt x="44652" y="31220"/>
                </a:lnTo>
                <a:lnTo>
                  <a:pt x="42060" y="16208"/>
                </a:lnTo>
                <a:lnTo>
                  <a:pt x="32723" y="7634"/>
                </a:lnTo>
                <a:lnTo>
                  <a:pt x="47106" y="7634"/>
                </a:lnTo>
                <a:lnTo>
                  <a:pt x="52894" y="16293"/>
                </a:lnTo>
                <a:lnTo>
                  <a:pt x="55131" y="28986"/>
                </a:lnTo>
                <a:lnTo>
                  <a:pt x="53125" y="45507"/>
                </a:lnTo>
                <a:lnTo>
                  <a:pt x="47638" y="554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" name="bk object 391"/>
          <p:cNvSpPr/>
          <p:nvPr/>
        </p:nvSpPr>
        <p:spPr>
          <a:xfrm>
            <a:off x="3690620" y="4094479"/>
            <a:ext cx="25018" cy="90423"/>
          </a:xfrm>
          <a:custGeom>
            <a:avLst/>
            <a:gdLst/>
            <a:ahLst/>
            <a:cxnLst/>
            <a:rect l="l" t="t" r="r" b="b"/>
            <a:pathLst>
              <a:path w="25018" h="90423">
                <a:moveTo>
                  <a:pt x="16636" y="90423"/>
                </a:moveTo>
                <a:lnTo>
                  <a:pt x="13080" y="90423"/>
                </a:lnTo>
                <a:lnTo>
                  <a:pt x="4698" y="90169"/>
                </a:lnTo>
                <a:lnTo>
                  <a:pt x="0" y="85724"/>
                </a:lnTo>
                <a:lnTo>
                  <a:pt x="0" y="0"/>
                </a:lnTo>
                <a:lnTo>
                  <a:pt x="10159" y="0"/>
                </a:lnTo>
                <a:lnTo>
                  <a:pt x="10159" y="73278"/>
                </a:lnTo>
                <a:lnTo>
                  <a:pt x="8889" y="82422"/>
                </a:lnTo>
                <a:lnTo>
                  <a:pt x="17652" y="82676"/>
                </a:lnTo>
                <a:lnTo>
                  <a:pt x="24238" y="82676"/>
                </a:lnTo>
                <a:lnTo>
                  <a:pt x="25018" y="88137"/>
                </a:lnTo>
                <a:lnTo>
                  <a:pt x="22732" y="89407"/>
                </a:lnTo>
                <a:lnTo>
                  <a:pt x="16636" y="90423"/>
                </a:lnTo>
                <a:close/>
              </a:path>
              <a:path w="25018" h="90423">
                <a:moveTo>
                  <a:pt x="24238" y="82676"/>
                </a:moveTo>
                <a:lnTo>
                  <a:pt x="17652" y="82676"/>
                </a:lnTo>
                <a:lnTo>
                  <a:pt x="23875" y="80136"/>
                </a:lnTo>
                <a:lnTo>
                  <a:pt x="24238" y="8267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" name="bk object 392"/>
          <p:cNvSpPr/>
          <p:nvPr/>
        </p:nvSpPr>
        <p:spPr>
          <a:xfrm>
            <a:off x="3723437" y="4120409"/>
            <a:ext cx="55131" cy="64494"/>
          </a:xfrm>
          <a:custGeom>
            <a:avLst/>
            <a:gdLst/>
            <a:ahLst/>
            <a:cxnLst/>
            <a:rect l="l" t="t" r="r" b="b"/>
            <a:pathLst>
              <a:path w="55131" h="64494">
                <a:moveTo>
                  <a:pt x="27380" y="64494"/>
                </a:moveTo>
                <a:lnTo>
                  <a:pt x="12964" y="61232"/>
                </a:lnTo>
                <a:lnTo>
                  <a:pt x="4066" y="52123"/>
                </a:lnTo>
                <a:lnTo>
                  <a:pt x="0" y="38181"/>
                </a:lnTo>
                <a:lnTo>
                  <a:pt x="1460" y="20036"/>
                </a:lnTo>
                <a:lnTo>
                  <a:pt x="6755" y="7330"/>
                </a:lnTo>
                <a:lnTo>
                  <a:pt x="15958" y="0"/>
                </a:lnTo>
                <a:lnTo>
                  <a:pt x="34643" y="1066"/>
                </a:lnTo>
                <a:lnTo>
                  <a:pt x="46510" y="6742"/>
                </a:lnTo>
                <a:lnTo>
                  <a:pt x="47106" y="7634"/>
                </a:lnTo>
                <a:lnTo>
                  <a:pt x="32723" y="7634"/>
                </a:lnTo>
                <a:lnTo>
                  <a:pt x="18251" y="10247"/>
                </a:lnTo>
                <a:lnTo>
                  <a:pt x="11342" y="20187"/>
                </a:lnTo>
                <a:lnTo>
                  <a:pt x="11921" y="39379"/>
                </a:lnTo>
                <a:lnTo>
                  <a:pt x="16454" y="50925"/>
                </a:lnTo>
                <a:lnTo>
                  <a:pt x="25611" y="55483"/>
                </a:lnTo>
                <a:lnTo>
                  <a:pt x="47638" y="55483"/>
                </a:lnTo>
                <a:lnTo>
                  <a:pt x="46695" y="57196"/>
                </a:lnTo>
                <a:lnTo>
                  <a:pt x="35697" y="63509"/>
                </a:lnTo>
                <a:lnTo>
                  <a:pt x="27380" y="64494"/>
                </a:lnTo>
                <a:close/>
              </a:path>
              <a:path w="55131" h="64494">
                <a:moveTo>
                  <a:pt x="47638" y="55483"/>
                </a:moveTo>
                <a:lnTo>
                  <a:pt x="25611" y="55483"/>
                </a:lnTo>
                <a:lnTo>
                  <a:pt x="38161" y="51745"/>
                </a:lnTo>
                <a:lnTo>
                  <a:pt x="44007" y="39754"/>
                </a:lnTo>
                <a:lnTo>
                  <a:pt x="44652" y="31220"/>
                </a:lnTo>
                <a:lnTo>
                  <a:pt x="42060" y="16208"/>
                </a:lnTo>
                <a:lnTo>
                  <a:pt x="32723" y="7634"/>
                </a:lnTo>
                <a:lnTo>
                  <a:pt x="47106" y="7634"/>
                </a:lnTo>
                <a:lnTo>
                  <a:pt x="52894" y="16293"/>
                </a:lnTo>
                <a:lnTo>
                  <a:pt x="55131" y="28986"/>
                </a:lnTo>
                <a:lnTo>
                  <a:pt x="53125" y="45507"/>
                </a:lnTo>
                <a:lnTo>
                  <a:pt x="47638" y="554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" name="bk object 393"/>
          <p:cNvSpPr/>
          <p:nvPr/>
        </p:nvSpPr>
        <p:spPr>
          <a:xfrm>
            <a:off x="3794633" y="4119367"/>
            <a:ext cx="30408" cy="64012"/>
          </a:xfrm>
          <a:custGeom>
            <a:avLst/>
            <a:gdLst/>
            <a:ahLst/>
            <a:cxnLst/>
            <a:rect l="l" t="t" r="r" b="b"/>
            <a:pathLst>
              <a:path w="30408" h="64012">
                <a:moveTo>
                  <a:pt x="30058" y="8259"/>
                </a:moveTo>
                <a:lnTo>
                  <a:pt x="9524" y="8259"/>
                </a:lnTo>
                <a:lnTo>
                  <a:pt x="17550" y="494"/>
                </a:lnTo>
                <a:lnTo>
                  <a:pt x="30408" y="0"/>
                </a:lnTo>
                <a:lnTo>
                  <a:pt x="30058" y="8259"/>
                </a:lnTo>
                <a:close/>
              </a:path>
              <a:path w="30408" h="64012">
                <a:moveTo>
                  <a:pt x="10159" y="64012"/>
                </a:moveTo>
                <a:lnTo>
                  <a:pt x="0" y="64012"/>
                </a:lnTo>
                <a:lnTo>
                  <a:pt x="0" y="512"/>
                </a:lnTo>
                <a:lnTo>
                  <a:pt x="7111" y="512"/>
                </a:lnTo>
                <a:lnTo>
                  <a:pt x="9016" y="8259"/>
                </a:lnTo>
                <a:lnTo>
                  <a:pt x="30058" y="8259"/>
                </a:lnTo>
                <a:lnTo>
                  <a:pt x="29975" y="10216"/>
                </a:lnTo>
                <a:lnTo>
                  <a:pt x="16749" y="10216"/>
                </a:lnTo>
                <a:lnTo>
                  <a:pt x="10170" y="19095"/>
                </a:lnTo>
                <a:lnTo>
                  <a:pt x="10159" y="41787"/>
                </a:lnTo>
                <a:lnTo>
                  <a:pt x="10159" y="64012"/>
                </a:lnTo>
                <a:close/>
              </a:path>
              <a:path w="30408" h="64012">
                <a:moveTo>
                  <a:pt x="29971" y="10291"/>
                </a:moveTo>
                <a:lnTo>
                  <a:pt x="16749" y="10216"/>
                </a:lnTo>
                <a:lnTo>
                  <a:pt x="29975" y="1021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" name="bk object 394"/>
          <p:cNvSpPr/>
          <p:nvPr/>
        </p:nvSpPr>
        <p:spPr>
          <a:xfrm>
            <a:off x="3866379" y="411822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" name="bk object 395"/>
          <p:cNvSpPr/>
          <p:nvPr/>
        </p:nvSpPr>
        <p:spPr>
          <a:xfrm>
            <a:off x="3924046" y="4093464"/>
            <a:ext cx="12318" cy="89915"/>
          </a:xfrm>
          <a:custGeom>
            <a:avLst/>
            <a:gdLst/>
            <a:ahLst/>
            <a:cxnLst/>
            <a:rect l="l" t="t" r="r" b="b"/>
            <a:pathLst>
              <a:path w="12318" h="89915">
                <a:moveTo>
                  <a:pt x="12318" y="89915"/>
                </a:moveTo>
                <a:lnTo>
                  <a:pt x="2158" y="89915"/>
                </a:lnTo>
                <a:lnTo>
                  <a:pt x="2158" y="26415"/>
                </a:lnTo>
                <a:lnTo>
                  <a:pt x="12318" y="26415"/>
                </a:lnTo>
                <a:lnTo>
                  <a:pt x="12318" y="89915"/>
                </a:lnTo>
                <a:close/>
              </a:path>
              <a:path w="12318" h="89915">
                <a:moveTo>
                  <a:pt x="10794" y="13842"/>
                </a:moveTo>
                <a:lnTo>
                  <a:pt x="3047" y="13842"/>
                </a:lnTo>
                <a:lnTo>
                  <a:pt x="0" y="10921"/>
                </a:lnTo>
                <a:lnTo>
                  <a:pt x="0" y="3301"/>
                </a:lnTo>
                <a:lnTo>
                  <a:pt x="3047" y="0"/>
                </a:lnTo>
                <a:lnTo>
                  <a:pt x="10921" y="0"/>
                </a:lnTo>
                <a:lnTo>
                  <a:pt x="14350" y="3301"/>
                </a:lnTo>
                <a:lnTo>
                  <a:pt x="14350" y="10921"/>
                </a:lnTo>
                <a:lnTo>
                  <a:pt x="10794" y="13842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" name="bk object 396"/>
          <p:cNvSpPr/>
          <p:nvPr/>
        </p:nvSpPr>
        <p:spPr>
          <a:xfrm>
            <a:off x="3949700" y="4104385"/>
            <a:ext cx="40258" cy="80644"/>
          </a:xfrm>
          <a:custGeom>
            <a:avLst/>
            <a:gdLst/>
            <a:ahLst/>
            <a:cxnLst/>
            <a:rect l="l" t="t" r="r" b="b"/>
            <a:pathLst>
              <a:path w="40258" h="80644">
                <a:moveTo>
                  <a:pt x="20065" y="15493"/>
                </a:moveTo>
                <a:lnTo>
                  <a:pt x="9905" y="15493"/>
                </a:lnTo>
                <a:lnTo>
                  <a:pt x="9905" y="2920"/>
                </a:lnTo>
                <a:lnTo>
                  <a:pt x="20065" y="0"/>
                </a:lnTo>
                <a:lnTo>
                  <a:pt x="20065" y="15493"/>
                </a:lnTo>
                <a:close/>
              </a:path>
              <a:path w="40258" h="80644">
                <a:moveTo>
                  <a:pt x="37337" y="24383"/>
                </a:moveTo>
                <a:lnTo>
                  <a:pt x="0" y="24383"/>
                </a:lnTo>
                <a:lnTo>
                  <a:pt x="0" y="15493"/>
                </a:lnTo>
                <a:lnTo>
                  <a:pt x="37337" y="15493"/>
                </a:lnTo>
                <a:lnTo>
                  <a:pt x="37337" y="24383"/>
                </a:lnTo>
                <a:close/>
              </a:path>
              <a:path w="40258" h="80644">
                <a:moveTo>
                  <a:pt x="30479" y="80644"/>
                </a:moveTo>
                <a:lnTo>
                  <a:pt x="12445" y="80263"/>
                </a:lnTo>
                <a:lnTo>
                  <a:pt x="9905" y="74040"/>
                </a:lnTo>
                <a:lnTo>
                  <a:pt x="9905" y="24383"/>
                </a:lnTo>
                <a:lnTo>
                  <a:pt x="20065" y="24383"/>
                </a:lnTo>
                <a:lnTo>
                  <a:pt x="20065" y="59562"/>
                </a:lnTo>
                <a:lnTo>
                  <a:pt x="20192" y="67055"/>
                </a:lnTo>
                <a:lnTo>
                  <a:pt x="20827" y="71373"/>
                </a:lnTo>
                <a:lnTo>
                  <a:pt x="27304" y="71627"/>
                </a:lnTo>
                <a:lnTo>
                  <a:pt x="32130" y="71754"/>
                </a:lnTo>
                <a:lnTo>
                  <a:pt x="38759" y="71754"/>
                </a:lnTo>
                <a:lnTo>
                  <a:pt x="40258" y="76834"/>
                </a:lnTo>
                <a:lnTo>
                  <a:pt x="35813" y="78993"/>
                </a:lnTo>
                <a:lnTo>
                  <a:pt x="30479" y="80644"/>
                </a:lnTo>
                <a:close/>
              </a:path>
              <a:path w="40258" h="80644">
                <a:moveTo>
                  <a:pt x="38759" y="71754"/>
                </a:moveTo>
                <a:lnTo>
                  <a:pt x="32130" y="71754"/>
                </a:lnTo>
                <a:lnTo>
                  <a:pt x="34289" y="70484"/>
                </a:lnTo>
                <a:lnTo>
                  <a:pt x="37972" y="69087"/>
                </a:lnTo>
                <a:lnTo>
                  <a:pt x="38759" y="7175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" name="bk object 397"/>
          <p:cNvSpPr/>
          <p:nvPr/>
        </p:nvSpPr>
        <p:spPr>
          <a:xfrm>
            <a:off x="4030875" y="4118864"/>
            <a:ext cx="48381" cy="65531"/>
          </a:xfrm>
          <a:custGeom>
            <a:avLst/>
            <a:gdLst/>
            <a:ahLst/>
            <a:cxnLst/>
            <a:rect l="l" t="t" r="r" b="b"/>
            <a:pathLst>
              <a:path w="48381" h="65531">
                <a:moveTo>
                  <a:pt x="6962" y="13334"/>
                </a:moveTo>
                <a:lnTo>
                  <a:pt x="3787" y="5714"/>
                </a:lnTo>
                <a:lnTo>
                  <a:pt x="9883" y="1904"/>
                </a:lnTo>
                <a:lnTo>
                  <a:pt x="18773" y="0"/>
                </a:lnTo>
                <a:lnTo>
                  <a:pt x="28425" y="0"/>
                </a:lnTo>
                <a:lnTo>
                  <a:pt x="42590" y="3875"/>
                </a:lnTo>
                <a:lnTo>
                  <a:pt x="45261" y="9323"/>
                </a:lnTo>
                <a:lnTo>
                  <a:pt x="31465" y="9323"/>
                </a:lnTo>
                <a:lnTo>
                  <a:pt x="18519" y="9397"/>
                </a:lnTo>
                <a:lnTo>
                  <a:pt x="11788" y="10667"/>
                </a:lnTo>
                <a:lnTo>
                  <a:pt x="6962" y="13334"/>
                </a:lnTo>
                <a:close/>
              </a:path>
              <a:path w="48381" h="65531">
                <a:moveTo>
                  <a:pt x="28679" y="65531"/>
                </a:moveTo>
                <a:lnTo>
                  <a:pt x="19027" y="65531"/>
                </a:lnTo>
                <a:lnTo>
                  <a:pt x="5488" y="61136"/>
                </a:lnTo>
                <a:lnTo>
                  <a:pt x="0" y="48582"/>
                </a:lnTo>
                <a:lnTo>
                  <a:pt x="4315" y="35728"/>
                </a:lnTo>
                <a:lnTo>
                  <a:pt x="15435" y="29706"/>
                </a:lnTo>
                <a:lnTo>
                  <a:pt x="30559" y="28164"/>
                </a:lnTo>
                <a:lnTo>
                  <a:pt x="36451" y="15868"/>
                </a:lnTo>
                <a:lnTo>
                  <a:pt x="31465" y="9323"/>
                </a:lnTo>
                <a:lnTo>
                  <a:pt x="45261" y="9323"/>
                </a:lnTo>
                <a:lnTo>
                  <a:pt x="48415" y="15753"/>
                </a:lnTo>
                <a:lnTo>
                  <a:pt x="48618" y="19557"/>
                </a:lnTo>
                <a:lnTo>
                  <a:pt x="48235" y="32561"/>
                </a:lnTo>
                <a:lnTo>
                  <a:pt x="48118" y="36067"/>
                </a:lnTo>
                <a:lnTo>
                  <a:pt x="38331" y="36067"/>
                </a:lnTo>
                <a:lnTo>
                  <a:pt x="23025" y="36261"/>
                </a:lnTo>
                <a:lnTo>
                  <a:pt x="12044" y="41498"/>
                </a:lnTo>
                <a:lnTo>
                  <a:pt x="10518" y="46481"/>
                </a:lnTo>
                <a:lnTo>
                  <a:pt x="10264" y="52450"/>
                </a:lnTo>
                <a:lnTo>
                  <a:pt x="15598" y="56768"/>
                </a:lnTo>
                <a:lnTo>
                  <a:pt x="38259" y="56768"/>
                </a:lnTo>
                <a:lnTo>
                  <a:pt x="35029" y="61721"/>
                </a:lnTo>
                <a:lnTo>
                  <a:pt x="28679" y="65531"/>
                </a:lnTo>
                <a:close/>
              </a:path>
              <a:path w="48381" h="65531">
                <a:moveTo>
                  <a:pt x="38259" y="56768"/>
                </a:moveTo>
                <a:lnTo>
                  <a:pt x="15598" y="56768"/>
                </a:lnTo>
                <a:lnTo>
                  <a:pt x="30330" y="56514"/>
                </a:lnTo>
                <a:lnTo>
                  <a:pt x="35664" y="52577"/>
                </a:lnTo>
                <a:lnTo>
                  <a:pt x="38331" y="46608"/>
                </a:lnTo>
                <a:lnTo>
                  <a:pt x="38331" y="36067"/>
                </a:lnTo>
                <a:lnTo>
                  <a:pt x="48118" y="36067"/>
                </a:lnTo>
                <a:lnTo>
                  <a:pt x="47799" y="45624"/>
                </a:lnTo>
                <a:lnTo>
                  <a:pt x="48279" y="55879"/>
                </a:lnTo>
                <a:lnTo>
                  <a:pt x="38839" y="55879"/>
                </a:lnTo>
                <a:lnTo>
                  <a:pt x="38259" y="56768"/>
                </a:lnTo>
                <a:close/>
              </a:path>
              <a:path w="48381" h="65531">
                <a:moveTo>
                  <a:pt x="42141" y="64769"/>
                </a:moveTo>
                <a:lnTo>
                  <a:pt x="39474" y="55879"/>
                </a:lnTo>
                <a:lnTo>
                  <a:pt x="48279" y="55879"/>
                </a:lnTo>
                <a:lnTo>
                  <a:pt x="48381" y="58040"/>
                </a:lnTo>
                <a:lnTo>
                  <a:pt x="42141" y="6476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" name="bk object 398"/>
          <p:cNvSpPr/>
          <p:nvPr/>
        </p:nvSpPr>
        <p:spPr>
          <a:xfrm>
            <a:off x="4098671" y="4118228"/>
            <a:ext cx="84581" cy="65150"/>
          </a:xfrm>
          <a:custGeom>
            <a:avLst/>
            <a:gdLst/>
            <a:ahLst/>
            <a:cxnLst/>
            <a:rect l="l" t="t" r="r" b="b"/>
            <a:pathLst>
              <a:path w="84581" h="65150">
                <a:moveTo>
                  <a:pt x="16701" y="9397"/>
                </a:moveTo>
                <a:lnTo>
                  <a:pt x="9524" y="9397"/>
                </a:lnTo>
                <a:lnTo>
                  <a:pt x="14223" y="4190"/>
                </a:lnTo>
                <a:lnTo>
                  <a:pt x="19303" y="0"/>
                </a:lnTo>
                <a:lnTo>
                  <a:pt x="38353" y="253"/>
                </a:lnTo>
                <a:lnTo>
                  <a:pt x="42544" y="3428"/>
                </a:lnTo>
                <a:lnTo>
                  <a:pt x="44603" y="9016"/>
                </a:lnTo>
                <a:lnTo>
                  <a:pt x="17017" y="9016"/>
                </a:lnTo>
                <a:lnTo>
                  <a:pt x="16701" y="9397"/>
                </a:lnTo>
                <a:close/>
              </a:path>
              <a:path w="84581" h="65150">
                <a:moveTo>
                  <a:pt x="52016" y="10667"/>
                </a:moveTo>
                <a:lnTo>
                  <a:pt x="45211" y="10667"/>
                </a:lnTo>
                <a:lnTo>
                  <a:pt x="48767" y="4571"/>
                </a:lnTo>
                <a:lnTo>
                  <a:pt x="55625" y="380"/>
                </a:lnTo>
                <a:lnTo>
                  <a:pt x="64896" y="126"/>
                </a:lnTo>
                <a:lnTo>
                  <a:pt x="78353" y="4100"/>
                </a:lnTo>
                <a:lnTo>
                  <a:pt x="80541" y="8762"/>
                </a:lnTo>
                <a:lnTo>
                  <a:pt x="72897" y="8762"/>
                </a:lnTo>
                <a:lnTo>
                  <a:pt x="52958" y="9270"/>
                </a:lnTo>
                <a:lnTo>
                  <a:pt x="52016" y="10667"/>
                </a:lnTo>
                <a:close/>
              </a:path>
              <a:path w="84581" h="65150">
                <a:moveTo>
                  <a:pt x="10159" y="65150"/>
                </a:moveTo>
                <a:lnTo>
                  <a:pt x="0" y="65150"/>
                </a:lnTo>
                <a:lnTo>
                  <a:pt x="0" y="1650"/>
                </a:lnTo>
                <a:lnTo>
                  <a:pt x="7111" y="1650"/>
                </a:lnTo>
                <a:lnTo>
                  <a:pt x="9016" y="9397"/>
                </a:lnTo>
                <a:lnTo>
                  <a:pt x="16701" y="9397"/>
                </a:lnTo>
                <a:lnTo>
                  <a:pt x="12064" y="14985"/>
                </a:lnTo>
                <a:lnTo>
                  <a:pt x="10159" y="21462"/>
                </a:lnTo>
                <a:lnTo>
                  <a:pt x="10159" y="65150"/>
                </a:lnTo>
                <a:close/>
              </a:path>
              <a:path w="84581" h="65150">
                <a:moveTo>
                  <a:pt x="84581" y="65150"/>
                </a:moveTo>
                <a:lnTo>
                  <a:pt x="74421" y="65150"/>
                </a:lnTo>
                <a:lnTo>
                  <a:pt x="74421" y="26923"/>
                </a:lnTo>
                <a:lnTo>
                  <a:pt x="74548" y="16382"/>
                </a:lnTo>
                <a:lnTo>
                  <a:pt x="72897" y="8762"/>
                </a:lnTo>
                <a:lnTo>
                  <a:pt x="80541" y="8762"/>
                </a:lnTo>
                <a:lnTo>
                  <a:pt x="83812" y="15733"/>
                </a:lnTo>
                <a:lnTo>
                  <a:pt x="84581" y="46100"/>
                </a:lnTo>
                <a:lnTo>
                  <a:pt x="84581" y="65150"/>
                </a:lnTo>
                <a:close/>
              </a:path>
              <a:path w="84581" h="65150">
                <a:moveTo>
                  <a:pt x="47370" y="65150"/>
                </a:moveTo>
                <a:lnTo>
                  <a:pt x="37210" y="65150"/>
                </a:lnTo>
                <a:lnTo>
                  <a:pt x="37210" y="18160"/>
                </a:lnTo>
                <a:lnTo>
                  <a:pt x="36448" y="9016"/>
                </a:lnTo>
                <a:lnTo>
                  <a:pt x="44603" y="9016"/>
                </a:lnTo>
                <a:lnTo>
                  <a:pt x="45211" y="10667"/>
                </a:lnTo>
                <a:lnTo>
                  <a:pt x="52016" y="10667"/>
                </a:lnTo>
                <a:lnTo>
                  <a:pt x="49275" y="14731"/>
                </a:lnTo>
                <a:lnTo>
                  <a:pt x="47370" y="22732"/>
                </a:lnTo>
                <a:lnTo>
                  <a:pt x="47370" y="6515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" name="bk object 399"/>
          <p:cNvSpPr/>
          <p:nvPr/>
        </p:nvSpPr>
        <p:spPr>
          <a:xfrm>
            <a:off x="4198693" y="4120677"/>
            <a:ext cx="51542" cy="64226"/>
          </a:xfrm>
          <a:custGeom>
            <a:avLst/>
            <a:gdLst/>
            <a:ahLst/>
            <a:cxnLst/>
            <a:rect l="l" t="t" r="r" b="b"/>
            <a:pathLst>
              <a:path w="51542" h="64226">
                <a:moveTo>
                  <a:pt x="36248" y="64226"/>
                </a:moveTo>
                <a:lnTo>
                  <a:pt x="27612" y="64226"/>
                </a:lnTo>
                <a:lnTo>
                  <a:pt x="13075" y="60900"/>
                </a:lnTo>
                <a:lnTo>
                  <a:pt x="4111" y="51920"/>
                </a:lnTo>
                <a:lnTo>
                  <a:pt x="0" y="38119"/>
                </a:lnTo>
                <a:lnTo>
                  <a:pt x="1451" y="19953"/>
                </a:lnTo>
                <a:lnTo>
                  <a:pt x="6728" y="7338"/>
                </a:lnTo>
                <a:lnTo>
                  <a:pt x="15874" y="0"/>
                </a:lnTo>
                <a:lnTo>
                  <a:pt x="33526" y="597"/>
                </a:lnTo>
                <a:lnTo>
                  <a:pt x="44727" y="5693"/>
                </a:lnTo>
                <a:lnTo>
                  <a:pt x="45292" y="6568"/>
                </a:lnTo>
                <a:lnTo>
                  <a:pt x="16309" y="6568"/>
                </a:lnTo>
                <a:lnTo>
                  <a:pt x="11229" y="12410"/>
                </a:lnTo>
                <a:lnTo>
                  <a:pt x="10213" y="23967"/>
                </a:lnTo>
                <a:lnTo>
                  <a:pt x="51326" y="23967"/>
                </a:lnTo>
                <a:lnTo>
                  <a:pt x="51542" y="26220"/>
                </a:lnTo>
                <a:lnTo>
                  <a:pt x="10086" y="31968"/>
                </a:lnTo>
                <a:lnTo>
                  <a:pt x="13180" y="46811"/>
                </a:lnTo>
                <a:lnTo>
                  <a:pt x="23366" y="54493"/>
                </a:lnTo>
                <a:lnTo>
                  <a:pt x="30533" y="55336"/>
                </a:lnTo>
                <a:lnTo>
                  <a:pt x="48274" y="55336"/>
                </a:lnTo>
                <a:lnTo>
                  <a:pt x="49456" y="57622"/>
                </a:lnTo>
                <a:lnTo>
                  <a:pt x="44630" y="61559"/>
                </a:lnTo>
                <a:lnTo>
                  <a:pt x="36248" y="64226"/>
                </a:lnTo>
                <a:close/>
              </a:path>
              <a:path w="51542" h="64226">
                <a:moveTo>
                  <a:pt x="51326" y="23967"/>
                </a:moveTo>
                <a:lnTo>
                  <a:pt x="41709" y="23967"/>
                </a:lnTo>
                <a:lnTo>
                  <a:pt x="41836" y="12283"/>
                </a:lnTo>
                <a:lnTo>
                  <a:pt x="37899" y="6568"/>
                </a:lnTo>
                <a:lnTo>
                  <a:pt x="45292" y="6568"/>
                </a:lnTo>
                <a:lnTo>
                  <a:pt x="50419" y="14498"/>
                </a:lnTo>
                <a:lnTo>
                  <a:pt x="51326" y="23967"/>
                </a:lnTo>
                <a:close/>
              </a:path>
              <a:path w="51542" h="64226">
                <a:moveTo>
                  <a:pt x="48274" y="55336"/>
                </a:moveTo>
                <a:lnTo>
                  <a:pt x="35994" y="55336"/>
                </a:lnTo>
                <a:lnTo>
                  <a:pt x="42979" y="52923"/>
                </a:lnTo>
                <a:lnTo>
                  <a:pt x="45646" y="50256"/>
                </a:lnTo>
                <a:lnTo>
                  <a:pt x="48274" y="5533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" name="bk object 400"/>
          <p:cNvSpPr/>
          <p:nvPr/>
        </p:nvSpPr>
        <p:spPr>
          <a:xfrm>
            <a:off x="4257928" y="4104385"/>
            <a:ext cx="40258" cy="80644"/>
          </a:xfrm>
          <a:custGeom>
            <a:avLst/>
            <a:gdLst/>
            <a:ahLst/>
            <a:cxnLst/>
            <a:rect l="l" t="t" r="r" b="b"/>
            <a:pathLst>
              <a:path w="40258" h="80644">
                <a:moveTo>
                  <a:pt x="20065" y="15493"/>
                </a:moveTo>
                <a:lnTo>
                  <a:pt x="9905" y="15493"/>
                </a:lnTo>
                <a:lnTo>
                  <a:pt x="9905" y="2920"/>
                </a:lnTo>
                <a:lnTo>
                  <a:pt x="20065" y="0"/>
                </a:lnTo>
                <a:lnTo>
                  <a:pt x="20065" y="15493"/>
                </a:lnTo>
                <a:close/>
              </a:path>
              <a:path w="40258" h="80644">
                <a:moveTo>
                  <a:pt x="37337" y="24383"/>
                </a:moveTo>
                <a:lnTo>
                  <a:pt x="0" y="24383"/>
                </a:lnTo>
                <a:lnTo>
                  <a:pt x="0" y="15493"/>
                </a:lnTo>
                <a:lnTo>
                  <a:pt x="37337" y="15493"/>
                </a:lnTo>
                <a:lnTo>
                  <a:pt x="37337" y="24383"/>
                </a:lnTo>
                <a:close/>
              </a:path>
              <a:path w="40258" h="80644">
                <a:moveTo>
                  <a:pt x="30479" y="80644"/>
                </a:moveTo>
                <a:lnTo>
                  <a:pt x="12445" y="80263"/>
                </a:lnTo>
                <a:lnTo>
                  <a:pt x="9905" y="74040"/>
                </a:lnTo>
                <a:lnTo>
                  <a:pt x="9905" y="24383"/>
                </a:lnTo>
                <a:lnTo>
                  <a:pt x="20065" y="24383"/>
                </a:lnTo>
                <a:lnTo>
                  <a:pt x="20065" y="59562"/>
                </a:lnTo>
                <a:lnTo>
                  <a:pt x="20192" y="67055"/>
                </a:lnTo>
                <a:lnTo>
                  <a:pt x="20827" y="71373"/>
                </a:lnTo>
                <a:lnTo>
                  <a:pt x="27304" y="71627"/>
                </a:lnTo>
                <a:lnTo>
                  <a:pt x="32130" y="71754"/>
                </a:lnTo>
                <a:lnTo>
                  <a:pt x="38759" y="71754"/>
                </a:lnTo>
                <a:lnTo>
                  <a:pt x="40258" y="76834"/>
                </a:lnTo>
                <a:lnTo>
                  <a:pt x="35813" y="78993"/>
                </a:lnTo>
                <a:lnTo>
                  <a:pt x="30479" y="80644"/>
                </a:lnTo>
                <a:close/>
              </a:path>
              <a:path w="40258" h="80644">
                <a:moveTo>
                  <a:pt x="38759" y="71754"/>
                </a:moveTo>
                <a:lnTo>
                  <a:pt x="32130" y="71754"/>
                </a:lnTo>
                <a:lnTo>
                  <a:pt x="34289" y="70484"/>
                </a:lnTo>
                <a:lnTo>
                  <a:pt x="37972" y="69087"/>
                </a:lnTo>
                <a:lnTo>
                  <a:pt x="38759" y="7175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" name="bk object 401"/>
          <p:cNvSpPr/>
          <p:nvPr/>
        </p:nvSpPr>
        <p:spPr>
          <a:xfrm>
            <a:off x="4307840" y="4170171"/>
            <a:ext cx="14858" cy="14731"/>
          </a:xfrm>
          <a:custGeom>
            <a:avLst/>
            <a:gdLst/>
            <a:ahLst/>
            <a:cxnLst/>
            <a:rect l="l" t="t" r="r" b="b"/>
            <a:pathLst>
              <a:path w="14858" h="14731">
                <a:moveTo>
                  <a:pt x="11683" y="14731"/>
                </a:moveTo>
                <a:lnTo>
                  <a:pt x="2920" y="14731"/>
                </a:lnTo>
                <a:lnTo>
                  <a:pt x="0" y="11683"/>
                </a:lnTo>
                <a:lnTo>
                  <a:pt x="0" y="2920"/>
                </a:lnTo>
                <a:lnTo>
                  <a:pt x="2793" y="0"/>
                </a:lnTo>
                <a:lnTo>
                  <a:pt x="11683" y="0"/>
                </a:lnTo>
                <a:lnTo>
                  <a:pt x="14858" y="2793"/>
                </a:lnTo>
                <a:lnTo>
                  <a:pt x="14731" y="7365"/>
                </a:lnTo>
                <a:lnTo>
                  <a:pt x="14731" y="11683"/>
                </a:lnTo>
                <a:lnTo>
                  <a:pt x="11683" y="14731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" name="bk object 402"/>
          <p:cNvSpPr/>
          <p:nvPr/>
        </p:nvSpPr>
        <p:spPr>
          <a:xfrm>
            <a:off x="3549015" y="4418774"/>
            <a:ext cx="2698305" cy="12090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" name="bk object 403"/>
          <p:cNvSpPr/>
          <p:nvPr/>
        </p:nvSpPr>
        <p:spPr>
          <a:xfrm>
            <a:off x="3549913" y="4677600"/>
            <a:ext cx="2676578" cy="11671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" name="bk object 404"/>
          <p:cNvSpPr/>
          <p:nvPr/>
        </p:nvSpPr>
        <p:spPr>
          <a:xfrm>
            <a:off x="3554158" y="4931600"/>
            <a:ext cx="2566669" cy="11671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" name="bk object 405"/>
          <p:cNvSpPr/>
          <p:nvPr/>
        </p:nvSpPr>
        <p:spPr>
          <a:xfrm>
            <a:off x="3544379" y="5185219"/>
            <a:ext cx="2880359" cy="11635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" name="bk object 406"/>
          <p:cNvSpPr/>
          <p:nvPr/>
        </p:nvSpPr>
        <p:spPr>
          <a:xfrm>
            <a:off x="3549913" y="5439227"/>
            <a:ext cx="2949899" cy="11645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" name="bk object 407"/>
          <p:cNvSpPr/>
          <p:nvPr/>
        </p:nvSpPr>
        <p:spPr>
          <a:xfrm>
            <a:off x="3548879" y="571842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" name="bk object 408"/>
          <p:cNvSpPr/>
          <p:nvPr/>
        </p:nvSpPr>
        <p:spPr>
          <a:xfrm>
            <a:off x="3601742" y="5719064"/>
            <a:ext cx="48381" cy="65531"/>
          </a:xfrm>
          <a:custGeom>
            <a:avLst/>
            <a:gdLst/>
            <a:ahLst/>
            <a:cxnLst/>
            <a:rect l="l" t="t" r="r" b="b"/>
            <a:pathLst>
              <a:path w="48381" h="65531">
                <a:moveTo>
                  <a:pt x="6962" y="13334"/>
                </a:moveTo>
                <a:lnTo>
                  <a:pt x="3787" y="5714"/>
                </a:lnTo>
                <a:lnTo>
                  <a:pt x="9883" y="1904"/>
                </a:lnTo>
                <a:lnTo>
                  <a:pt x="18773" y="0"/>
                </a:lnTo>
                <a:lnTo>
                  <a:pt x="28425" y="0"/>
                </a:lnTo>
                <a:lnTo>
                  <a:pt x="42590" y="3875"/>
                </a:lnTo>
                <a:lnTo>
                  <a:pt x="45261" y="9323"/>
                </a:lnTo>
                <a:lnTo>
                  <a:pt x="31465" y="9323"/>
                </a:lnTo>
                <a:lnTo>
                  <a:pt x="18519" y="9397"/>
                </a:lnTo>
                <a:lnTo>
                  <a:pt x="11788" y="10667"/>
                </a:lnTo>
                <a:lnTo>
                  <a:pt x="6962" y="13334"/>
                </a:lnTo>
                <a:close/>
              </a:path>
              <a:path w="48381" h="65531">
                <a:moveTo>
                  <a:pt x="28679" y="65531"/>
                </a:moveTo>
                <a:lnTo>
                  <a:pt x="19027" y="65531"/>
                </a:lnTo>
                <a:lnTo>
                  <a:pt x="5488" y="61136"/>
                </a:lnTo>
                <a:lnTo>
                  <a:pt x="0" y="48582"/>
                </a:lnTo>
                <a:lnTo>
                  <a:pt x="4315" y="35728"/>
                </a:lnTo>
                <a:lnTo>
                  <a:pt x="15435" y="29706"/>
                </a:lnTo>
                <a:lnTo>
                  <a:pt x="30559" y="28164"/>
                </a:lnTo>
                <a:lnTo>
                  <a:pt x="36451" y="15868"/>
                </a:lnTo>
                <a:lnTo>
                  <a:pt x="31465" y="9323"/>
                </a:lnTo>
                <a:lnTo>
                  <a:pt x="45261" y="9323"/>
                </a:lnTo>
                <a:lnTo>
                  <a:pt x="48415" y="15753"/>
                </a:lnTo>
                <a:lnTo>
                  <a:pt x="48618" y="19557"/>
                </a:lnTo>
                <a:lnTo>
                  <a:pt x="48235" y="32561"/>
                </a:lnTo>
                <a:lnTo>
                  <a:pt x="48118" y="36067"/>
                </a:lnTo>
                <a:lnTo>
                  <a:pt x="38331" y="36067"/>
                </a:lnTo>
                <a:lnTo>
                  <a:pt x="23025" y="36261"/>
                </a:lnTo>
                <a:lnTo>
                  <a:pt x="12044" y="41498"/>
                </a:lnTo>
                <a:lnTo>
                  <a:pt x="10518" y="46481"/>
                </a:lnTo>
                <a:lnTo>
                  <a:pt x="10264" y="52450"/>
                </a:lnTo>
                <a:lnTo>
                  <a:pt x="15598" y="56768"/>
                </a:lnTo>
                <a:lnTo>
                  <a:pt x="38259" y="56768"/>
                </a:lnTo>
                <a:lnTo>
                  <a:pt x="35029" y="61721"/>
                </a:lnTo>
                <a:lnTo>
                  <a:pt x="28679" y="65531"/>
                </a:lnTo>
                <a:close/>
              </a:path>
              <a:path w="48381" h="65531">
                <a:moveTo>
                  <a:pt x="38259" y="56768"/>
                </a:moveTo>
                <a:lnTo>
                  <a:pt x="15598" y="56768"/>
                </a:lnTo>
                <a:lnTo>
                  <a:pt x="30330" y="56514"/>
                </a:lnTo>
                <a:lnTo>
                  <a:pt x="35664" y="52577"/>
                </a:lnTo>
                <a:lnTo>
                  <a:pt x="38331" y="46608"/>
                </a:lnTo>
                <a:lnTo>
                  <a:pt x="38331" y="36067"/>
                </a:lnTo>
                <a:lnTo>
                  <a:pt x="48118" y="36067"/>
                </a:lnTo>
                <a:lnTo>
                  <a:pt x="47799" y="45624"/>
                </a:lnTo>
                <a:lnTo>
                  <a:pt x="48279" y="55879"/>
                </a:lnTo>
                <a:lnTo>
                  <a:pt x="38839" y="55879"/>
                </a:lnTo>
                <a:lnTo>
                  <a:pt x="38259" y="56768"/>
                </a:lnTo>
                <a:close/>
              </a:path>
              <a:path w="48381" h="65531">
                <a:moveTo>
                  <a:pt x="42141" y="64769"/>
                </a:moveTo>
                <a:lnTo>
                  <a:pt x="39474" y="55879"/>
                </a:lnTo>
                <a:lnTo>
                  <a:pt x="48279" y="55879"/>
                </a:lnTo>
                <a:lnTo>
                  <a:pt x="48381" y="58040"/>
                </a:lnTo>
                <a:lnTo>
                  <a:pt x="42141" y="6476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" name="bk object 409"/>
          <p:cNvSpPr/>
          <p:nvPr/>
        </p:nvSpPr>
        <p:spPr>
          <a:xfrm>
            <a:off x="3669538" y="5718555"/>
            <a:ext cx="50926" cy="65023"/>
          </a:xfrm>
          <a:custGeom>
            <a:avLst/>
            <a:gdLst/>
            <a:ahLst/>
            <a:cxnLst/>
            <a:rect l="l" t="t" r="r" b="b"/>
            <a:pathLst>
              <a:path w="50926" h="65023">
                <a:moveTo>
                  <a:pt x="17790" y="9270"/>
                </a:moveTo>
                <a:lnTo>
                  <a:pt x="9524" y="9270"/>
                </a:lnTo>
                <a:lnTo>
                  <a:pt x="13588" y="3936"/>
                </a:lnTo>
                <a:lnTo>
                  <a:pt x="20446" y="0"/>
                </a:lnTo>
                <a:lnTo>
                  <a:pt x="29971" y="0"/>
                </a:lnTo>
                <a:lnTo>
                  <a:pt x="43843" y="4039"/>
                </a:lnTo>
                <a:lnTo>
                  <a:pt x="46379" y="8762"/>
                </a:lnTo>
                <a:lnTo>
                  <a:pt x="18287" y="8762"/>
                </a:lnTo>
                <a:lnTo>
                  <a:pt x="17790" y="9270"/>
                </a:lnTo>
                <a:close/>
              </a:path>
              <a:path w="50926" h="65023">
                <a:moveTo>
                  <a:pt x="10159" y="65023"/>
                </a:moveTo>
                <a:lnTo>
                  <a:pt x="0" y="65023"/>
                </a:lnTo>
                <a:lnTo>
                  <a:pt x="0" y="1523"/>
                </a:lnTo>
                <a:lnTo>
                  <a:pt x="7111" y="1523"/>
                </a:lnTo>
                <a:lnTo>
                  <a:pt x="9016" y="9270"/>
                </a:lnTo>
                <a:lnTo>
                  <a:pt x="17790" y="9270"/>
                </a:lnTo>
                <a:lnTo>
                  <a:pt x="12445" y="14731"/>
                </a:lnTo>
                <a:lnTo>
                  <a:pt x="10159" y="21589"/>
                </a:lnTo>
                <a:lnTo>
                  <a:pt x="10159" y="65023"/>
                </a:lnTo>
                <a:close/>
              </a:path>
              <a:path w="50926" h="65023">
                <a:moveTo>
                  <a:pt x="50926" y="65023"/>
                </a:moveTo>
                <a:lnTo>
                  <a:pt x="40766" y="65023"/>
                </a:lnTo>
                <a:lnTo>
                  <a:pt x="40766" y="28828"/>
                </a:lnTo>
                <a:lnTo>
                  <a:pt x="40512" y="16890"/>
                </a:lnTo>
                <a:lnTo>
                  <a:pt x="38734" y="9143"/>
                </a:lnTo>
                <a:lnTo>
                  <a:pt x="18287" y="8762"/>
                </a:lnTo>
                <a:lnTo>
                  <a:pt x="46379" y="8762"/>
                </a:lnTo>
                <a:lnTo>
                  <a:pt x="49965" y="15439"/>
                </a:lnTo>
                <a:lnTo>
                  <a:pt x="50926" y="45846"/>
                </a:lnTo>
                <a:lnTo>
                  <a:pt x="50926" y="6502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" name="bk object 410"/>
          <p:cNvSpPr/>
          <p:nvPr/>
        </p:nvSpPr>
        <p:spPr>
          <a:xfrm>
            <a:off x="3735844" y="5718680"/>
            <a:ext cx="46469" cy="66423"/>
          </a:xfrm>
          <a:custGeom>
            <a:avLst/>
            <a:gdLst/>
            <a:ahLst/>
            <a:cxnLst/>
            <a:rect l="l" t="t" r="r" b="b"/>
            <a:pathLst>
              <a:path w="46469" h="66423">
                <a:moveTo>
                  <a:pt x="34531" y="66423"/>
                </a:moveTo>
                <a:lnTo>
                  <a:pt x="26530" y="66423"/>
                </a:lnTo>
                <a:lnTo>
                  <a:pt x="12141" y="63077"/>
                </a:lnTo>
                <a:lnTo>
                  <a:pt x="3689" y="53742"/>
                </a:lnTo>
                <a:lnTo>
                  <a:pt x="0" y="39473"/>
                </a:lnTo>
                <a:lnTo>
                  <a:pt x="1216" y="23225"/>
                </a:lnTo>
                <a:lnTo>
                  <a:pt x="5932" y="11171"/>
                </a:lnTo>
                <a:lnTo>
                  <a:pt x="13877" y="3399"/>
                </a:lnTo>
                <a:lnTo>
                  <a:pt x="24778" y="0"/>
                </a:lnTo>
                <a:lnTo>
                  <a:pt x="40373" y="1526"/>
                </a:lnTo>
                <a:lnTo>
                  <a:pt x="42913" y="2415"/>
                </a:lnTo>
                <a:lnTo>
                  <a:pt x="45199" y="3558"/>
                </a:lnTo>
                <a:lnTo>
                  <a:pt x="43463" y="8765"/>
                </a:lnTo>
                <a:lnTo>
                  <a:pt x="28181" y="8765"/>
                </a:lnTo>
                <a:lnTo>
                  <a:pt x="16222" y="13041"/>
                </a:lnTo>
                <a:lnTo>
                  <a:pt x="10620" y="25869"/>
                </a:lnTo>
                <a:lnTo>
                  <a:pt x="12182" y="43799"/>
                </a:lnTo>
                <a:lnTo>
                  <a:pt x="18415" y="54232"/>
                </a:lnTo>
                <a:lnTo>
                  <a:pt x="29070" y="57533"/>
                </a:lnTo>
                <a:lnTo>
                  <a:pt x="34912" y="57660"/>
                </a:lnTo>
                <a:lnTo>
                  <a:pt x="45170" y="57660"/>
                </a:lnTo>
                <a:lnTo>
                  <a:pt x="46469" y="60708"/>
                </a:lnTo>
                <a:lnTo>
                  <a:pt x="41770" y="64264"/>
                </a:lnTo>
                <a:lnTo>
                  <a:pt x="34531" y="66423"/>
                </a:lnTo>
                <a:close/>
              </a:path>
              <a:path w="46469" h="66423">
                <a:moveTo>
                  <a:pt x="42278" y="12321"/>
                </a:moveTo>
                <a:lnTo>
                  <a:pt x="38595" y="10289"/>
                </a:lnTo>
                <a:lnTo>
                  <a:pt x="33896" y="8765"/>
                </a:lnTo>
                <a:lnTo>
                  <a:pt x="43463" y="8765"/>
                </a:lnTo>
                <a:lnTo>
                  <a:pt x="42278" y="12321"/>
                </a:lnTo>
                <a:close/>
              </a:path>
              <a:path w="46469" h="66423">
                <a:moveTo>
                  <a:pt x="45170" y="57660"/>
                </a:moveTo>
                <a:lnTo>
                  <a:pt x="34912" y="57660"/>
                </a:lnTo>
                <a:lnTo>
                  <a:pt x="39992" y="55374"/>
                </a:lnTo>
                <a:lnTo>
                  <a:pt x="43167" y="52961"/>
                </a:lnTo>
                <a:lnTo>
                  <a:pt x="45170" y="5766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" name="bk object 411"/>
          <p:cNvSpPr/>
          <p:nvPr/>
        </p:nvSpPr>
        <p:spPr>
          <a:xfrm>
            <a:off x="3787902" y="5704585"/>
            <a:ext cx="40258" cy="80644"/>
          </a:xfrm>
          <a:custGeom>
            <a:avLst/>
            <a:gdLst/>
            <a:ahLst/>
            <a:cxnLst/>
            <a:rect l="l" t="t" r="r" b="b"/>
            <a:pathLst>
              <a:path w="40258" h="80644">
                <a:moveTo>
                  <a:pt x="20065" y="15493"/>
                </a:moveTo>
                <a:lnTo>
                  <a:pt x="9905" y="15493"/>
                </a:lnTo>
                <a:lnTo>
                  <a:pt x="9905" y="2920"/>
                </a:lnTo>
                <a:lnTo>
                  <a:pt x="20065" y="0"/>
                </a:lnTo>
                <a:lnTo>
                  <a:pt x="20065" y="15493"/>
                </a:lnTo>
                <a:close/>
              </a:path>
              <a:path w="40258" h="80644">
                <a:moveTo>
                  <a:pt x="37337" y="24383"/>
                </a:moveTo>
                <a:lnTo>
                  <a:pt x="0" y="24383"/>
                </a:lnTo>
                <a:lnTo>
                  <a:pt x="0" y="15493"/>
                </a:lnTo>
                <a:lnTo>
                  <a:pt x="37337" y="15493"/>
                </a:lnTo>
                <a:lnTo>
                  <a:pt x="37337" y="24383"/>
                </a:lnTo>
                <a:close/>
              </a:path>
              <a:path w="40258" h="80644">
                <a:moveTo>
                  <a:pt x="30479" y="80644"/>
                </a:moveTo>
                <a:lnTo>
                  <a:pt x="12445" y="80263"/>
                </a:lnTo>
                <a:lnTo>
                  <a:pt x="9905" y="74040"/>
                </a:lnTo>
                <a:lnTo>
                  <a:pt x="9905" y="24383"/>
                </a:lnTo>
                <a:lnTo>
                  <a:pt x="20065" y="24383"/>
                </a:lnTo>
                <a:lnTo>
                  <a:pt x="20065" y="59562"/>
                </a:lnTo>
                <a:lnTo>
                  <a:pt x="20192" y="67055"/>
                </a:lnTo>
                <a:lnTo>
                  <a:pt x="20827" y="71373"/>
                </a:lnTo>
                <a:lnTo>
                  <a:pt x="27304" y="71627"/>
                </a:lnTo>
                <a:lnTo>
                  <a:pt x="32130" y="71754"/>
                </a:lnTo>
                <a:lnTo>
                  <a:pt x="38759" y="71754"/>
                </a:lnTo>
                <a:lnTo>
                  <a:pt x="40258" y="76834"/>
                </a:lnTo>
                <a:lnTo>
                  <a:pt x="35813" y="78993"/>
                </a:lnTo>
                <a:lnTo>
                  <a:pt x="30479" y="80644"/>
                </a:lnTo>
                <a:close/>
              </a:path>
              <a:path w="40258" h="80644">
                <a:moveTo>
                  <a:pt x="38759" y="71754"/>
                </a:moveTo>
                <a:lnTo>
                  <a:pt x="32130" y="71754"/>
                </a:lnTo>
                <a:lnTo>
                  <a:pt x="34289" y="70484"/>
                </a:lnTo>
                <a:lnTo>
                  <a:pt x="37972" y="69087"/>
                </a:lnTo>
                <a:lnTo>
                  <a:pt x="38759" y="7175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" name="bk object 412"/>
          <p:cNvSpPr/>
          <p:nvPr/>
        </p:nvSpPr>
        <p:spPr>
          <a:xfrm>
            <a:off x="3838321" y="5720079"/>
            <a:ext cx="51283" cy="65023"/>
          </a:xfrm>
          <a:custGeom>
            <a:avLst/>
            <a:gdLst/>
            <a:ahLst/>
            <a:cxnLst/>
            <a:rect l="l" t="t" r="r" b="b"/>
            <a:pathLst>
              <a:path w="51283" h="65023">
                <a:moveTo>
                  <a:pt x="30987" y="65023"/>
                </a:moveTo>
                <a:lnTo>
                  <a:pt x="20700" y="65023"/>
                </a:lnTo>
                <a:lnTo>
                  <a:pt x="6932" y="60950"/>
                </a:lnTo>
                <a:lnTo>
                  <a:pt x="885" y="49530"/>
                </a:lnTo>
                <a:lnTo>
                  <a:pt x="0" y="19176"/>
                </a:lnTo>
                <a:lnTo>
                  <a:pt x="0" y="0"/>
                </a:lnTo>
                <a:lnTo>
                  <a:pt x="10159" y="0"/>
                </a:lnTo>
                <a:lnTo>
                  <a:pt x="10159" y="47243"/>
                </a:lnTo>
                <a:lnTo>
                  <a:pt x="11683" y="56260"/>
                </a:lnTo>
                <a:lnTo>
                  <a:pt x="39415" y="56260"/>
                </a:lnTo>
                <a:lnTo>
                  <a:pt x="37210" y="59816"/>
                </a:lnTo>
                <a:lnTo>
                  <a:pt x="30987" y="65023"/>
                </a:lnTo>
                <a:close/>
              </a:path>
              <a:path w="51283" h="65023">
                <a:moveTo>
                  <a:pt x="39415" y="56260"/>
                </a:moveTo>
                <a:lnTo>
                  <a:pt x="11683" y="56260"/>
                </a:lnTo>
                <a:lnTo>
                  <a:pt x="32511" y="56006"/>
                </a:lnTo>
                <a:lnTo>
                  <a:pt x="36702" y="49656"/>
                </a:lnTo>
                <a:lnTo>
                  <a:pt x="39750" y="42417"/>
                </a:lnTo>
                <a:lnTo>
                  <a:pt x="39750" y="0"/>
                </a:lnTo>
                <a:lnTo>
                  <a:pt x="49910" y="0"/>
                </a:lnTo>
                <a:lnTo>
                  <a:pt x="49995" y="12831"/>
                </a:lnTo>
                <a:lnTo>
                  <a:pt x="49854" y="25893"/>
                </a:lnTo>
                <a:lnTo>
                  <a:pt x="49809" y="38873"/>
                </a:lnTo>
                <a:lnTo>
                  <a:pt x="50178" y="51455"/>
                </a:lnTo>
                <a:lnTo>
                  <a:pt x="50366" y="53466"/>
                </a:lnTo>
                <a:lnTo>
                  <a:pt x="41147" y="53466"/>
                </a:lnTo>
                <a:lnTo>
                  <a:pt x="39415" y="56260"/>
                </a:lnTo>
                <a:close/>
              </a:path>
              <a:path w="51283" h="65023">
                <a:moveTo>
                  <a:pt x="44322" y="63499"/>
                </a:moveTo>
                <a:lnTo>
                  <a:pt x="41782" y="53466"/>
                </a:lnTo>
                <a:lnTo>
                  <a:pt x="50366" y="53466"/>
                </a:lnTo>
                <a:lnTo>
                  <a:pt x="51283" y="63326"/>
                </a:lnTo>
                <a:lnTo>
                  <a:pt x="44322" y="6349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" name="bk object 413"/>
          <p:cNvSpPr/>
          <p:nvPr/>
        </p:nvSpPr>
        <p:spPr>
          <a:xfrm>
            <a:off x="3903590" y="571842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" name="bk object 414"/>
          <p:cNvSpPr/>
          <p:nvPr/>
        </p:nvSpPr>
        <p:spPr>
          <a:xfrm>
            <a:off x="3991937" y="5720877"/>
            <a:ext cx="51542" cy="64226"/>
          </a:xfrm>
          <a:custGeom>
            <a:avLst/>
            <a:gdLst/>
            <a:ahLst/>
            <a:cxnLst/>
            <a:rect l="l" t="t" r="r" b="b"/>
            <a:pathLst>
              <a:path w="51542" h="64226">
                <a:moveTo>
                  <a:pt x="36248" y="64226"/>
                </a:moveTo>
                <a:lnTo>
                  <a:pt x="27612" y="64226"/>
                </a:lnTo>
                <a:lnTo>
                  <a:pt x="13075" y="60900"/>
                </a:lnTo>
                <a:lnTo>
                  <a:pt x="4111" y="51920"/>
                </a:lnTo>
                <a:lnTo>
                  <a:pt x="0" y="38119"/>
                </a:lnTo>
                <a:lnTo>
                  <a:pt x="1451" y="19953"/>
                </a:lnTo>
                <a:lnTo>
                  <a:pt x="6728" y="7338"/>
                </a:lnTo>
                <a:lnTo>
                  <a:pt x="15874" y="0"/>
                </a:lnTo>
                <a:lnTo>
                  <a:pt x="33526" y="597"/>
                </a:lnTo>
                <a:lnTo>
                  <a:pt x="44727" y="5693"/>
                </a:lnTo>
                <a:lnTo>
                  <a:pt x="45292" y="6568"/>
                </a:lnTo>
                <a:lnTo>
                  <a:pt x="16309" y="6568"/>
                </a:lnTo>
                <a:lnTo>
                  <a:pt x="11229" y="12410"/>
                </a:lnTo>
                <a:lnTo>
                  <a:pt x="10213" y="23967"/>
                </a:lnTo>
                <a:lnTo>
                  <a:pt x="51326" y="23967"/>
                </a:lnTo>
                <a:lnTo>
                  <a:pt x="51542" y="26220"/>
                </a:lnTo>
                <a:lnTo>
                  <a:pt x="10086" y="31968"/>
                </a:lnTo>
                <a:lnTo>
                  <a:pt x="13180" y="46811"/>
                </a:lnTo>
                <a:lnTo>
                  <a:pt x="23366" y="54493"/>
                </a:lnTo>
                <a:lnTo>
                  <a:pt x="30533" y="55336"/>
                </a:lnTo>
                <a:lnTo>
                  <a:pt x="48274" y="55336"/>
                </a:lnTo>
                <a:lnTo>
                  <a:pt x="49456" y="57622"/>
                </a:lnTo>
                <a:lnTo>
                  <a:pt x="44630" y="61559"/>
                </a:lnTo>
                <a:lnTo>
                  <a:pt x="36248" y="64226"/>
                </a:lnTo>
                <a:close/>
              </a:path>
              <a:path w="51542" h="64226">
                <a:moveTo>
                  <a:pt x="51326" y="23967"/>
                </a:moveTo>
                <a:lnTo>
                  <a:pt x="41709" y="23967"/>
                </a:lnTo>
                <a:lnTo>
                  <a:pt x="41836" y="12283"/>
                </a:lnTo>
                <a:lnTo>
                  <a:pt x="37899" y="6568"/>
                </a:lnTo>
                <a:lnTo>
                  <a:pt x="45292" y="6568"/>
                </a:lnTo>
                <a:lnTo>
                  <a:pt x="50419" y="14498"/>
                </a:lnTo>
                <a:lnTo>
                  <a:pt x="51326" y="23967"/>
                </a:lnTo>
                <a:close/>
              </a:path>
              <a:path w="51542" h="64226">
                <a:moveTo>
                  <a:pt x="48274" y="55336"/>
                </a:moveTo>
                <a:lnTo>
                  <a:pt x="35994" y="55336"/>
                </a:lnTo>
                <a:lnTo>
                  <a:pt x="42979" y="52923"/>
                </a:lnTo>
                <a:lnTo>
                  <a:pt x="45646" y="50256"/>
                </a:lnTo>
                <a:lnTo>
                  <a:pt x="48274" y="5533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" name="bk object 415"/>
          <p:cNvSpPr/>
          <p:nvPr/>
        </p:nvSpPr>
        <p:spPr>
          <a:xfrm>
            <a:off x="4055355" y="5718428"/>
            <a:ext cx="42426" cy="66279"/>
          </a:xfrm>
          <a:custGeom>
            <a:avLst/>
            <a:gdLst/>
            <a:ahLst/>
            <a:cxnLst/>
            <a:rect l="l" t="t" r="r" b="b"/>
            <a:pathLst>
              <a:path w="42426" h="66279">
                <a:moveTo>
                  <a:pt x="38823" y="57111"/>
                </a:moveTo>
                <a:lnTo>
                  <a:pt x="13285" y="57111"/>
                </a:lnTo>
                <a:lnTo>
                  <a:pt x="25886" y="56934"/>
                </a:lnTo>
                <a:lnTo>
                  <a:pt x="32152" y="48943"/>
                </a:lnTo>
                <a:lnTo>
                  <a:pt x="25272" y="38720"/>
                </a:lnTo>
                <a:lnTo>
                  <a:pt x="13004" y="34102"/>
                </a:lnTo>
                <a:lnTo>
                  <a:pt x="5088" y="29082"/>
                </a:lnTo>
                <a:lnTo>
                  <a:pt x="1532" y="25272"/>
                </a:lnTo>
                <a:lnTo>
                  <a:pt x="1532" y="17779"/>
                </a:lnTo>
                <a:lnTo>
                  <a:pt x="6408" y="4726"/>
                </a:lnTo>
                <a:lnTo>
                  <a:pt x="19799" y="165"/>
                </a:lnTo>
                <a:lnTo>
                  <a:pt x="29599" y="0"/>
                </a:lnTo>
                <a:lnTo>
                  <a:pt x="35441" y="1777"/>
                </a:lnTo>
                <a:lnTo>
                  <a:pt x="40775" y="4190"/>
                </a:lnTo>
                <a:lnTo>
                  <a:pt x="39275" y="9401"/>
                </a:lnTo>
                <a:lnTo>
                  <a:pt x="27538" y="9401"/>
                </a:lnTo>
                <a:lnTo>
                  <a:pt x="15521" y="10150"/>
                </a:lnTo>
                <a:lnTo>
                  <a:pt x="18334" y="23473"/>
                </a:lnTo>
                <a:lnTo>
                  <a:pt x="27710" y="29020"/>
                </a:lnTo>
                <a:lnTo>
                  <a:pt x="38489" y="35940"/>
                </a:lnTo>
                <a:lnTo>
                  <a:pt x="42426" y="39750"/>
                </a:lnTo>
                <a:lnTo>
                  <a:pt x="42299" y="47497"/>
                </a:lnTo>
                <a:lnTo>
                  <a:pt x="38823" y="57111"/>
                </a:lnTo>
                <a:close/>
              </a:path>
              <a:path w="42426" h="66279">
                <a:moveTo>
                  <a:pt x="38362" y="12572"/>
                </a:moveTo>
                <a:lnTo>
                  <a:pt x="27538" y="9401"/>
                </a:lnTo>
                <a:lnTo>
                  <a:pt x="39275" y="9401"/>
                </a:lnTo>
                <a:lnTo>
                  <a:pt x="38362" y="12572"/>
                </a:lnTo>
                <a:close/>
              </a:path>
              <a:path w="42426" h="66279">
                <a:moveTo>
                  <a:pt x="25250" y="66279"/>
                </a:moveTo>
                <a:lnTo>
                  <a:pt x="9611" y="65461"/>
                </a:lnTo>
                <a:lnTo>
                  <a:pt x="0" y="62297"/>
                </a:lnTo>
                <a:lnTo>
                  <a:pt x="2421" y="53339"/>
                </a:lnTo>
                <a:lnTo>
                  <a:pt x="13285" y="57111"/>
                </a:lnTo>
                <a:lnTo>
                  <a:pt x="38823" y="57111"/>
                </a:lnTo>
                <a:lnTo>
                  <a:pt x="37570" y="60575"/>
                </a:lnTo>
                <a:lnTo>
                  <a:pt x="25250" y="6627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" name="bk object 416"/>
          <p:cNvSpPr/>
          <p:nvPr/>
        </p:nvSpPr>
        <p:spPr>
          <a:xfrm>
            <a:off x="4104640" y="5704585"/>
            <a:ext cx="40258" cy="80644"/>
          </a:xfrm>
          <a:custGeom>
            <a:avLst/>
            <a:gdLst/>
            <a:ahLst/>
            <a:cxnLst/>
            <a:rect l="l" t="t" r="r" b="b"/>
            <a:pathLst>
              <a:path w="40258" h="80644">
                <a:moveTo>
                  <a:pt x="20065" y="15493"/>
                </a:moveTo>
                <a:lnTo>
                  <a:pt x="9905" y="15493"/>
                </a:lnTo>
                <a:lnTo>
                  <a:pt x="9905" y="2920"/>
                </a:lnTo>
                <a:lnTo>
                  <a:pt x="20065" y="0"/>
                </a:lnTo>
                <a:lnTo>
                  <a:pt x="20065" y="15493"/>
                </a:lnTo>
                <a:close/>
              </a:path>
              <a:path w="40258" h="80644">
                <a:moveTo>
                  <a:pt x="37337" y="24383"/>
                </a:moveTo>
                <a:lnTo>
                  <a:pt x="0" y="24383"/>
                </a:lnTo>
                <a:lnTo>
                  <a:pt x="0" y="15493"/>
                </a:lnTo>
                <a:lnTo>
                  <a:pt x="37337" y="15493"/>
                </a:lnTo>
                <a:lnTo>
                  <a:pt x="37337" y="24383"/>
                </a:lnTo>
                <a:close/>
              </a:path>
              <a:path w="40258" h="80644">
                <a:moveTo>
                  <a:pt x="30479" y="80644"/>
                </a:moveTo>
                <a:lnTo>
                  <a:pt x="12445" y="80263"/>
                </a:lnTo>
                <a:lnTo>
                  <a:pt x="9905" y="74040"/>
                </a:lnTo>
                <a:lnTo>
                  <a:pt x="9905" y="24383"/>
                </a:lnTo>
                <a:lnTo>
                  <a:pt x="20065" y="24383"/>
                </a:lnTo>
                <a:lnTo>
                  <a:pt x="20065" y="59562"/>
                </a:lnTo>
                <a:lnTo>
                  <a:pt x="20192" y="67055"/>
                </a:lnTo>
                <a:lnTo>
                  <a:pt x="20827" y="71373"/>
                </a:lnTo>
                <a:lnTo>
                  <a:pt x="27304" y="71627"/>
                </a:lnTo>
                <a:lnTo>
                  <a:pt x="32130" y="71754"/>
                </a:lnTo>
                <a:lnTo>
                  <a:pt x="38759" y="71754"/>
                </a:lnTo>
                <a:lnTo>
                  <a:pt x="40258" y="76834"/>
                </a:lnTo>
                <a:lnTo>
                  <a:pt x="35813" y="78993"/>
                </a:lnTo>
                <a:lnTo>
                  <a:pt x="30479" y="80644"/>
                </a:lnTo>
                <a:close/>
              </a:path>
              <a:path w="40258" h="80644">
                <a:moveTo>
                  <a:pt x="38759" y="71754"/>
                </a:moveTo>
                <a:lnTo>
                  <a:pt x="32130" y="71754"/>
                </a:lnTo>
                <a:lnTo>
                  <a:pt x="34289" y="70484"/>
                </a:lnTo>
                <a:lnTo>
                  <a:pt x="37972" y="69087"/>
                </a:lnTo>
                <a:lnTo>
                  <a:pt x="38759" y="7175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" name="bk object 417"/>
          <p:cNvSpPr/>
          <p:nvPr/>
        </p:nvSpPr>
        <p:spPr>
          <a:xfrm>
            <a:off x="4185284" y="5688774"/>
            <a:ext cx="1506537" cy="12026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" name="bk object 418"/>
          <p:cNvSpPr/>
          <p:nvPr/>
        </p:nvSpPr>
        <p:spPr>
          <a:xfrm>
            <a:off x="0" y="259587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25400">
            <a:solidFill>
              <a:srgbClr val="7DCDF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5"/>
            <a:ext cx="9052559" cy="12435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59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jp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Relationship Id="rId22" Type="http://schemas.openxmlformats.org/officeDocument/2006/relationships/image" Target="../media/image6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1000" y="0"/>
            <a:ext cx="3327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104380" y="2212339"/>
            <a:ext cx="2423160" cy="160019"/>
          </a:xfrm>
          <a:custGeom>
            <a:avLst/>
            <a:gdLst/>
            <a:ahLst/>
            <a:cxnLst/>
            <a:rect l="l" t="t" r="r" b="b"/>
            <a:pathLst>
              <a:path w="2423160" h="160019">
                <a:moveTo>
                  <a:pt x="0" y="0"/>
                </a:moveTo>
                <a:lnTo>
                  <a:pt x="2423160" y="0"/>
                </a:lnTo>
                <a:lnTo>
                  <a:pt x="2423160" y="160019"/>
                </a:lnTo>
                <a:lnTo>
                  <a:pt x="0" y="160019"/>
                </a:lnTo>
                <a:lnTo>
                  <a:pt x="0" y="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104380" y="2212339"/>
            <a:ext cx="2423160" cy="746760"/>
          </a:xfrm>
          <a:custGeom>
            <a:avLst/>
            <a:gdLst/>
            <a:ahLst/>
            <a:cxnLst/>
            <a:rect l="l" t="t" r="r" b="b"/>
            <a:pathLst>
              <a:path w="2423160" h="746760">
                <a:moveTo>
                  <a:pt x="0" y="0"/>
                </a:moveTo>
                <a:lnTo>
                  <a:pt x="2423160" y="0"/>
                </a:lnTo>
                <a:lnTo>
                  <a:pt x="2423160" y="746760"/>
                </a:lnTo>
                <a:lnTo>
                  <a:pt x="0" y="74676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DCDF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352800" y="0"/>
            <a:ext cx="3356609" cy="754379"/>
          </a:xfrm>
          <a:custGeom>
            <a:avLst/>
            <a:gdLst/>
            <a:ahLst/>
            <a:cxnLst/>
            <a:rect l="l" t="t" r="r" b="b"/>
            <a:pathLst>
              <a:path w="3356609" h="754379">
                <a:moveTo>
                  <a:pt x="0" y="0"/>
                </a:moveTo>
                <a:lnTo>
                  <a:pt x="3356609" y="0"/>
                </a:lnTo>
                <a:lnTo>
                  <a:pt x="3356609" y="754380"/>
                </a:lnTo>
                <a:lnTo>
                  <a:pt x="0" y="754380"/>
                </a:lnTo>
                <a:lnTo>
                  <a:pt x="0" y="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567779" y="2519679"/>
            <a:ext cx="0" cy="110490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110490"/>
                </a:moveTo>
                <a:lnTo>
                  <a:pt x="0" y="0"/>
                </a:lnTo>
              </a:path>
            </a:pathLst>
          </a:custGeom>
          <a:ln w="27368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54729" y="2641600"/>
            <a:ext cx="84391" cy="0"/>
          </a:xfrm>
          <a:custGeom>
            <a:avLst/>
            <a:gdLst/>
            <a:ahLst/>
            <a:cxnLst/>
            <a:rect l="l" t="t" r="r" b="b"/>
            <a:pathLst>
              <a:path w="84391" h="0">
                <a:moveTo>
                  <a:pt x="0" y="0"/>
                </a:moveTo>
                <a:lnTo>
                  <a:pt x="84391" y="0"/>
                </a:lnTo>
              </a:path>
            </a:pathLst>
          </a:custGeom>
          <a:ln w="24130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641071" y="2555951"/>
            <a:ext cx="88347" cy="99745"/>
          </a:xfrm>
          <a:custGeom>
            <a:avLst/>
            <a:gdLst/>
            <a:ahLst/>
            <a:cxnLst/>
            <a:rect l="l" t="t" r="r" b="b"/>
            <a:pathLst>
              <a:path w="88347" h="99745">
                <a:moveTo>
                  <a:pt x="44722" y="99745"/>
                </a:moveTo>
                <a:lnTo>
                  <a:pt x="8232" y="82591"/>
                </a:lnTo>
                <a:lnTo>
                  <a:pt x="0" y="54765"/>
                </a:lnTo>
                <a:lnTo>
                  <a:pt x="1187" y="37300"/>
                </a:lnTo>
                <a:lnTo>
                  <a:pt x="5340" y="22984"/>
                </a:lnTo>
                <a:lnTo>
                  <a:pt x="12372" y="11924"/>
                </a:lnTo>
                <a:lnTo>
                  <a:pt x="22191" y="4227"/>
                </a:lnTo>
                <a:lnTo>
                  <a:pt x="34711" y="0"/>
                </a:lnTo>
                <a:lnTo>
                  <a:pt x="53205" y="1277"/>
                </a:lnTo>
                <a:lnTo>
                  <a:pt x="67401" y="5790"/>
                </a:lnTo>
                <a:lnTo>
                  <a:pt x="77713" y="13279"/>
                </a:lnTo>
                <a:lnTo>
                  <a:pt x="82297" y="20116"/>
                </a:lnTo>
                <a:lnTo>
                  <a:pt x="44722" y="20116"/>
                </a:lnTo>
                <a:lnTo>
                  <a:pt x="32398" y="24299"/>
                </a:lnTo>
                <a:lnTo>
                  <a:pt x="26388" y="35844"/>
                </a:lnTo>
                <a:lnTo>
                  <a:pt x="26807" y="56020"/>
                </a:lnTo>
                <a:lnTo>
                  <a:pt x="30049" y="69730"/>
                </a:lnTo>
                <a:lnTo>
                  <a:pt x="36909" y="77183"/>
                </a:lnTo>
                <a:lnTo>
                  <a:pt x="81806" y="77183"/>
                </a:lnTo>
                <a:lnTo>
                  <a:pt x="78920" y="83360"/>
                </a:lnTo>
                <a:lnTo>
                  <a:pt x="70822" y="92073"/>
                </a:lnTo>
                <a:lnTo>
                  <a:pt x="60383" y="97473"/>
                </a:lnTo>
                <a:lnTo>
                  <a:pt x="47682" y="99677"/>
                </a:lnTo>
                <a:lnTo>
                  <a:pt x="44722" y="99745"/>
                </a:lnTo>
                <a:close/>
              </a:path>
              <a:path w="88347" h="99745">
                <a:moveTo>
                  <a:pt x="81806" y="77183"/>
                </a:moveTo>
                <a:lnTo>
                  <a:pt x="36909" y="77183"/>
                </a:lnTo>
                <a:lnTo>
                  <a:pt x="53265" y="75057"/>
                </a:lnTo>
                <a:lnTo>
                  <a:pt x="61372" y="66609"/>
                </a:lnTo>
                <a:lnTo>
                  <a:pt x="63893" y="53201"/>
                </a:lnTo>
                <a:lnTo>
                  <a:pt x="62359" y="36010"/>
                </a:lnTo>
                <a:lnTo>
                  <a:pt x="56574" y="24437"/>
                </a:lnTo>
                <a:lnTo>
                  <a:pt x="44969" y="20118"/>
                </a:lnTo>
                <a:lnTo>
                  <a:pt x="44722" y="20116"/>
                </a:lnTo>
                <a:lnTo>
                  <a:pt x="82297" y="20116"/>
                </a:lnTo>
                <a:lnTo>
                  <a:pt x="84557" y="23488"/>
                </a:lnTo>
                <a:lnTo>
                  <a:pt x="88347" y="36157"/>
                </a:lnTo>
                <a:lnTo>
                  <a:pt x="87763" y="55520"/>
                </a:lnTo>
                <a:lnTo>
                  <a:pt x="84594" y="71215"/>
                </a:lnTo>
                <a:lnTo>
                  <a:pt x="81806" y="771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747706" y="2556198"/>
            <a:ext cx="52913" cy="96831"/>
          </a:xfrm>
          <a:custGeom>
            <a:avLst/>
            <a:gdLst/>
            <a:ahLst/>
            <a:cxnLst/>
            <a:rect l="l" t="t" r="r" b="b"/>
            <a:pathLst>
              <a:path w="52913" h="96831">
                <a:moveTo>
                  <a:pt x="52725" y="14154"/>
                </a:moveTo>
                <a:lnTo>
                  <a:pt x="22859" y="14154"/>
                </a:lnTo>
                <a:lnTo>
                  <a:pt x="29424" y="4962"/>
                </a:lnTo>
                <a:lnTo>
                  <a:pt x="39936" y="0"/>
                </a:lnTo>
                <a:lnTo>
                  <a:pt x="52913" y="616"/>
                </a:lnTo>
                <a:lnTo>
                  <a:pt x="52725" y="14154"/>
                </a:lnTo>
                <a:close/>
              </a:path>
              <a:path w="52913" h="96831">
                <a:moveTo>
                  <a:pt x="24764" y="96831"/>
                </a:moveTo>
                <a:lnTo>
                  <a:pt x="0" y="96831"/>
                </a:lnTo>
                <a:lnTo>
                  <a:pt x="0" y="1581"/>
                </a:lnTo>
                <a:lnTo>
                  <a:pt x="19240" y="1581"/>
                </a:lnTo>
                <a:lnTo>
                  <a:pt x="22097" y="14154"/>
                </a:lnTo>
                <a:lnTo>
                  <a:pt x="52725" y="14154"/>
                </a:lnTo>
                <a:lnTo>
                  <a:pt x="52604" y="22921"/>
                </a:lnTo>
                <a:lnTo>
                  <a:pt x="39415" y="22921"/>
                </a:lnTo>
                <a:lnTo>
                  <a:pt x="28859" y="27899"/>
                </a:lnTo>
                <a:lnTo>
                  <a:pt x="24764" y="66066"/>
                </a:lnTo>
                <a:lnTo>
                  <a:pt x="24764" y="96831"/>
                </a:lnTo>
                <a:close/>
              </a:path>
              <a:path w="52913" h="96831">
                <a:moveTo>
                  <a:pt x="52577" y="24822"/>
                </a:moveTo>
                <a:lnTo>
                  <a:pt x="39415" y="22921"/>
                </a:lnTo>
                <a:lnTo>
                  <a:pt x="52604" y="22921"/>
                </a:lnTo>
                <a:lnTo>
                  <a:pt x="52577" y="24822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810032" y="2555590"/>
            <a:ext cx="83188" cy="98664"/>
          </a:xfrm>
          <a:custGeom>
            <a:avLst/>
            <a:gdLst/>
            <a:ahLst/>
            <a:cxnLst/>
            <a:rect l="l" t="t" r="r" b="b"/>
            <a:pathLst>
              <a:path w="83188" h="98664">
                <a:moveTo>
                  <a:pt x="58266" y="98664"/>
                </a:moveTo>
                <a:lnTo>
                  <a:pt x="12934" y="86849"/>
                </a:lnTo>
                <a:lnTo>
                  <a:pt x="0" y="51855"/>
                </a:lnTo>
                <a:lnTo>
                  <a:pt x="1366" y="34969"/>
                </a:lnTo>
                <a:lnTo>
                  <a:pt x="5872" y="21229"/>
                </a:lnTo>
                <a:lnTo>
                  <a:pt x="13456" y="10747"/>
                </a:lnTo>
                <a:lnTo>
                  <a:pt x="24055" y="3634"/>
                </a:lnTo>
                <a:lnTo>
                  <a:pt x="37607" y="0"/>
                </a:lnTo>
                <a:lnTo>
                  <a:pt x="55696" y="1471"/>
                </a:lnTo>
                <a:lnTo>
                  <a:pt x="69006" y="6455"/>
                </a:lnTo>
                <a:lnTo>
                  <a:pt x="77884" y="14904"/>
                </a:lnTo>
                <a:lnTo>
                  <a:pt x="79730" y="19481"/>
                </a:lnTo>
                <a:lnTo>
                  <a:pt x="47876" y="19481"/>
                </a:lnTo>
                <a:lnTo>
                  <a:pt x="33257" y="23305"/>
                </a:lnTo>
                <a:lnTo>
                  <a:pt x="26541" y="33949"/>
                </a:lnTo>
                <a:lnTo>
                  <a:pt x="60737" y="40670"/>
                </a:lnTo>
                <a:lnTo>
                  <a:pt x="83090" y="40670"/>
                </a:lnTo>
                <a:lnTo>
                  <a:pt x="83188" y="43933"/>
                </a:lnTo>
                <a:lnTo>
                  <a:pt x="82331" y="53674"/>
                </a:lnTo>
                <a:lnTo>
                  <a:pt x="24732" y="56100"/>
                </a:lnTo>
                <a:lnTo>
                  <a:pt x="28304" y="70627"/>
                </a:lnTo>
                <a:lnTo>
                  <a:pt x="37910" y="78632"/>
                </a:lnTo>
                <a:lnTo>
                  <a:pt x="49116" y="80294"/>
                </a:lnTo>
                <a:lnTo>
                  <a:pt x="76210" y="80294"/>
                </a:lnTo>
                <a:lnTo>
                  <a:pt x="80739" y="89247"/>
                </a:lnTo>
                <a:lnTo>
                  <a:pt x="71013" y="94788"/>
                </a:lnTo>
                <a:lnTo>
                  <a:pt x="58266" y="98664"/>
                </a:lnTo>
                <a:close/>
              </a:path>
              <a:path w="83188" h="98664">
                <a:moveTo>
                  <a:pt x="83090" y="40670"/>
                </a:moveTo>
                <a:lnTo>
                  <a:pt x="60737" y="40670"/>
                </a:lnTo>
                <a:lnTo>
                  <a:pt x="58351" y="26096"/>
                </a:lnTo>
                <a:lnTo>
                  <a:pt x="47876" y="19481"/>
                </a:lnTo>
                <a:lnTo>
                  <a:pt x="79730" y="19481"/>
                </a:lnTo>
                <a:lnTo>
                  <a:pt x="82672" y="26771"/>
                </a:lnTo>
                <a:lnTo>
                  <a:pt x="83090" y="40670"/>
                </a:lnTo>
                <a:close/>
              </a:path>
              <a:path w="83188" h="98664">
                <a:moveTo>
                  <a:pt x="76210" y="80294"/>
                </a:moveTo>
                <a:lnTo>
                  <a:pt x="58451" y="80294"/>
                </a:lnTo>
                <a:lnTo>
                  <a:pt x="67595" y="76674"/>
                </a:lnTo>
                <a:lnTo>
                  <a:pt x="72548" y="73055"/>
                </a:lnTo>
                <a:lnTo>
                  <a:pt x="76210" y="8029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911346" y="2556001"/>
            <a:ext cx="132968" cy="97028"/>
          </a:xfrm>
          <a:custGeom>
            <a:avLst/>
            <a:gdLst/>
            <a:ahLst/>
            <a:cxnLst/>
            <a:rect l="l" t="t" r="r" b="b"/>
            <a:pathLst>
              <a:path w="132968" h="97028">
                <a:moveTo>
                  <a:pt x="128264" y="14351"/>
                </a:moveTo>
                <a:lnTo>
                  <a:pt x="22859" y="14351"/>
                </a:lnTo>
                <a:lnTo>
                  <a:pt x="31130" y="5742"/>
                </a:lnTo>
                <a:lnTo>
                  <a:pt x="42690" y="0"/>
                </a:lnTo>
                <a:lnTo>
                  <a:pt x="60751" y="1362"/>
                </a:lnTo>
                <a:lnTo>
                  <a:pt x="70664" y="6878"/>
                </a:lnTo>
                <a:lnTo>
                  <a:pt x="122564" y="6878"/>
                </a:lnTo>
                <a:lnTo>
                  <a:pt x="123954" y="7588"/>
                </a:lnTo>
                <a:lnTo>
                  <a:pt x="128264" y="14351"/>
                </a:lnTo>
                <a:close/>
              </a:path>
              <a:path w="132968" h="97028">
                <a:moveTo>
                  <a:pt x="122564" y="6878"/>
                </a:moveTo>
                <a:lnTo>
                  <a:pt x="70664" y="6878"/>
                </a:lnTo>
                <a:lnTo>
                  <a:pt x="81956" y="4162"/>
                </a:lnTo>
                <a:lnTo>
                  <a:pt x="94027" y="317"/>
                </a:lnTo>
                <a:lnTo>
                  <a:pt x="112362" y="1659"/>
                </a:lnTo>
                <a:lnTo>
                  <a:pt x="122564" y="6878"/>
                </a:lnTo>
                <a:close/>
              </a:path>
              <a:path w="132968" h="97028">
                <a:moveTo>
                  <a:pt x="24764" y="97028"/>
                </a:moveTo>
                <a:lnTo>
                  <a:pt x="0" y="97028"/>
                </a:lnTo>
                <a:lnTo>
                  <a:pt x="0" y="1778"/>
                </a:lnTo>
                <a:lnTo>
                  <a:pt x="19240" y="1778"/>
                </a:lnTo>
                <a:lnTo>
                  <a:pt x="22097" y="14351"/>
                </a:lnTo>
                <a:lnTo>
                  <a:pt x="128264" y="14351"/>
                </a:lnTo>
                <a:lnTo>
                  <a:pt x="130256" y="17476"/>
                </a:lnTo>
                <a:lnTo>
                  <a:pt x="130846" y="20637"/>
                </a:lnTo>
                <a:lnTo>
                  <a:pt x="32194" y="20637"/>
                </a:lnTo>
                <a:lnTo>
                  <a:pt x="27431" y="26924"/>
                </a:lnTo>
                <a:lnTo>
                  <a:pt x="24764" y="33591"/>
                </a:lnTo>
                <a:lnTo>
                  <a:pt x="24764" y="97028"/>
                </a:lnTo>
                <a:close/>
              </a:path>
              <a:path w="132968" h="97028">
                <a:moveTo>
                  <a:pt x="78866" y="97028"/>
                </a:moveTo>
                <a:lnTo>
                  <a:pt x="54101" y="97028"/>
                </a:lnTo>
                <a:lnTo>
                  <a:pt x="54101" y="45212"/>
                </a:lnTo>
                <a:lnTo>
                  <a:pt x="52667" y="28910"/>
                </a:lnTo>
                <a:lnTo>
                  <a:pt x="44464" y="21369"/>
                </a:lnTo>
                <a:lnTo>
                  <a:pt x="32194" y="20637"/>
                </a:lnTo>
                <a:lnTo>
                  <a:pt x="130846" y="20637"/>
                </a:lnTo>
                <a:lnTo>
                  <a:pt x="130917" y="21018"/>
                </a:lnTo>
                <a:lnTo>
                  <a:pt x="85534" y="21018"/>
                </a:lnTo>
                <a:lnTo>
                  <a:pt x="81343" y="26924"/>
                </a:lnTo>
                <a:lnTo>
                  <a:pt x="78866" y="34544"/>
                </a:lnTo>
                <a:lnTo>
                  <a:pt x="78866" y="97028"/>
                </a:lnTo>
                <a:close/>
              </a:path>
              <a:path w="132968" h="97028">
                <a:moveTo>
                  <a:pt x="132968" y="97028"/>
                </a:moveTo>
                <a:lnTo>
                  <a:pt x="108203" y="97028"/>
                </a:lnTo>
                <a:lnTo>
                  <a:pt x="108203" y="43497"/>
                </a:lnTo>
                <a:lnTo>
                  <a:pt x="106358" y="27595"/>
                </a:lnTo>
                <a:lnTo>
                  <a:pt x="96283" y="21040"/>
                </a:lnTo>
                <a:lnTo>
                  <a:pt x="95249" y="21018"/>
                </a:lnTo>
                <a:lnTo>
                  <a:pt x="130917" y="21018"/>
                </a:lnTo>
                <a:lnTo>
                  <a:pt x="132723" y="30694"/>
                </a:lnTo>
                <a:lnTo>
                  <a:pt x="132968" y="68453"/>
                </a:lnTo>
                <a:lnTo>
                  <a:pt x="132968" y="9702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110164" y="2517584"/>
            <a:ext cx="28384" cy="135445"/>
          </a:xfrm>
          <a:custGeom>
            <a:avLst/>
            <a:gdLst/>
            <a:ahLst/>
            <a:cxnLst/>
            <a:rect l="l" t="t" r="r" b="b"/>
            <a:pathLst>
              <a:path w="28384" h="135445">
                <a:moveTo>
                  <a:pt x="28384" y="135445"/>
                </a:moveTo>
                <a:lnTo>
                  <a:pt x="3619" y="135445"/>
                </a:lnTo>
                <a:lnTo>
                  <a:pt x="3619" y="40195"/>
                </a:lnTo>
                <a:lnTo>
                  <a:pt x="28384" y="40195"/>
                </a:lnTo>
                <a:lnTo>
                  <a:pt x="28384" y="135445"/>
                </a:lnTo>
                <a:close/>
              </a:path>
              <a:path w="28384" h="135445">
                <a:moveTo>
                  <a:pt x="24002" y="26288"/>
                </a:moveTo>
                <a:lnTo>
                  <a:pt x="6667" y="26288"/>
                </a:lnTo>
                <a:lnTo>
                  <a:pt x="0" y="21335"/>
                </a:lnTo>
                <a:lnTo>
                  <a:pt x="0" y="5333"/>
                </a:lnTo>
                <a:lnTo>
                  <a:pt x="6667" y="0"/>
                </a:lnTo>
                <a:lnTo>
                  <a:pt x="24002" y="0"/>
                </a:lnTo>
                <a:lnTo>
                  <a:pt x="31622" y="5524"/>
                </a:lnTo>
                <a:lnTo>
                  <a:pt x="31622" y="21335"/>
                </a:lnTo>
                <a:lnTo>
                  <a:pt x="24002" y="2628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162933" y="2555685"/>
            <a:ext cx="85710" cy="135444"/>
          </a:xfrm>
          <a:custGeom>
            <a:avLst/>
            <a:gdLst/>
            <a:ahLst/>
            <a:cxnLst/>
            <a:rect l="l" t="t" r="r" b="b"/>
            <a:pathLst>
              <a:path w="85710" h="135444">
                <a:moveTo>
                  <a:pt x="77345" y="13524"/>
                </a:moveTo>
                <a:lnTo>
                  <a:pt x="21716" y="13524"/>
                </a:lnTo>
                <a:lnTo>
                  <a:pt x="30313" y="4645"/>
                </a:lnTo>
                <a:lnTo>
                  <a:pt x="42302" y="0"/>
                </a:lnTo>
                <a:lnTo>
                  <a:pt x="59776" y="1714"/>
                </a:lnTo>
                <a:lnTo>
                  <a:pt x="72088" y="7351"/>
                </a:lnTo>
                <a:lnTo>
                  <a:pt x="77345" y="13524"/>
                </a:lnTo>
                <a:close/>
              </a:path>
              <a:path w="85710" h="135444">
                <a:moveTo>
                  <a:pt x="24764" y="135444"/>
                </a:moveTo>
                <a:lnTo>
                  <a:pt x="0" y="135444"/>
                </a:lnTo>
                <a:lnTo>
                  <a:pt x="0" y="2094"/>
                </a:lnTo>
                <a:lnTo>
                  <a:pt x="18097" y="2094"/>
                </a:lnTo>
                <a:lnTo>
                  <a:pt x="20954" y="13524"/>
                </a:lnTo>
                <a:lnTo>
                  <a:pt x="77345" y="13524"/>
                </a:lnTo>
                <a:lnTo>
                  <a:pt x="80004" y="16647"/>
                </a:lnTo>
                <a:lnTo>
                  <a:pt x="81695" y="21656"/>
                </a:lnTo>
                <a:lnTo>
                  <a:pt x="49626" y="21656"/>
                </a:lnTo>
                <a:lnTo>
                  <a:pt x="33169" y="23594"/>
                </a:lnTo>
                <a:lnTo>
                  <a:pt x="26095" y="31441"/>
                </a:lnTo>
                <a:lnTo>
                  <a:pt x="24764" y="54672"/>
                </a:lnTo>
                <a:lnTo>
                  <a:pt x="24764" y="74484"/>
                </a:lnTo>
                <a:lnTo>
                  <a:pt x="28574" y="77342"/>
                </a:lnTo>
                <a:lnTo>
                  <a:pt x="32003" y="79247"/>
                </a:lnTo>
                <a:lnTo>
                  <a:pt x="78558" y="79247"/>
                </a:lnTo>
                <a:lnTo>
                  <a:pt x="73476" y="87482"/>
                </a:lnTo>
                <a:lnTo>
                  <a:pt x="63499" y="95321"/>
                </a:lnTo>
                <a:lnTo>
                  <a:pt x="60072" y="96392"/>
                </a:lnTo>
                <a:lnTo>
                  <a:pt x="24764" y="96392"/>
                </a:lnTo>
                <a:lnTo>
                  <a:pt x="24764" y="135444"/>
                </a:lnTo>
                <a:close/>
              </a:path>
              <a:path w="85710" h="135444">
                <a:moveTo>
                  <a:pt x="78558" y="79247"/>
                </a:moveTo>
                <a:lnTo>
                  <a:pt x="32003" y="79247"/>
                </a:lnTo>
                <a:lnTo>
                  <a:pt x="38861" y="79056"/>
                </a:lnTo>
                <a:lnTo>
                  <a:pt x="51845" y="74945"/>
                </a:lnTo>
                <a:lnTo>
                  <a:pt x="58341" y="64241"/>
                </a:lnTo>
                <a:lnTo>
                  <a:pt x="60194" y="47709"/>
                </a:lnTo>
                <a:lnTo>
                  <a:pt x="60197" y="46671"/>
                </a:lnTo>
                <a:lnTo>
                  <a:pt x="57959" y="30896"/>
                </a:lnTo>
                <a:lnTo>
                  <a:pt x="49626" y="21656"/>
                </a:lnTo>
                <a:lnTo>
                  <a:pt x="81695" y="21656"/>
                </a:lnTo>
                <a:lnTo>
                  <a:pt x="84289" y="29338"/>
                </a:lnTo>
                <a:lnTo>
                  <a:pt x="85710" y="45159"/>
                </a:lnTo>
                <a:lnTo>
                  <a:pt x="84412" y="62054"/>
                </a:lnTo>
                <a:lnTo>
                  <a:pt x="80391" y="76277"/>
                </a:lnTo>
                <a:lnTo>
                  <a:pt x="78558" y="79247"/>
                </a:lnTo>
                <a:close/>
              </a:path>
              <a:path w="85710" h="135444">
                <a:moveTo>
                  <a:pt x="42100" y="100011"/>
                </a:moveTo>
                <a:lnTo>
                  <a:pt x="34099" y="100011"/>
                </a:lnTo>
                <a:lnTo>
                  <a:pt x="30098" y="99059"/>
                </a:lnTo>
                <a:lnTo>
                  <a:pt x="24764" y="96392"/>
                </a:lnTo>
                <a:lnTo>
                  <a:pt x="60072" y="96392"/>
                </a:lnTo>
                <a:lnTo>
                  <a:pt x="50289" y="99448"/>
                </a:lnTo>
                <a:lnTo>
                  <a:pt x="42100" y="100011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263099" y="2555113"/>
            <a:ext cx="66576" cy="100576"/>
          </a:xfrm>
          <a:custGeom>
            <a:avLst/>
            <a:gdLst/>
            <a:ahLst/>
            <a:cxnLst/>
            <a:rect l="l" t="t" r="r" b="b"/>
            <a:pathLst>
              <a:path w="66576" h="100576">
                <a:moveTo>
                  <a:pt x="64093" y="80773"/>
                </a:moveTo>
                <a:lnTo>
                  <a:pt x="27581" y="80773"/>
                </a:lnTo>
                <a:lnTo>
                  <a:pt x="29945" y="80771"/>
                </a:lnTo>
                <a:lnTo>
                  <a:pt x="39897" y="77424"/>
                </a:lnTo>
                <a:lnTo>
                  <a:pt x="41746" y="68777"/>
                </a:lnTo>
                <a:lnTo>
                  <a:pt x="29429" y="61598"/>
                </a:lnTo>
                <a:lnTo>
                  <a:pt x="17064" y="55706"/>
                </a:lnTo>
                <a:lnTo>
                  <a:pt x="6604" y="48812"/>
                </a:lnTo>
                <a:lnTo>
                  <a:pt x="0" y="38622"/>
                </a:lnTo>
                <a:lnTo>
                  <a:pt x="1655" y="20333"/>
                </a:lnTo>
                <a:lnTo>
                  <a:pt x="7700" y="8425"/>
                </a:lnTo>
                <a:lnTo>
                  <a:pt x="17692" y="1960"/>
                </a:lnTo>
                <a:lnTo>
                  <a:pt x="31192" y="0"/>
                </a:lnTo>
                <a:lnTo>
                  <a:pt x="45256" y="1219"/>
                </a:lnTo>
                <a:lnTo>
                  <a:pt x="57741" y="4413"/>
                </a:lnTo>
                <a:lnTo>
                  <a:pt x="58735" y="19811"/>
                </a:lnTo>
                <a:lnTo>
                  <a:pt x="34517" y="19811"/>
                </a:lnTo>
                <a:lnTo>
                  <a:pt x="24231" y="24995"/>
                </a:lnTo>
                <a:lnTo>
                  <a:pt x="26199" y="33570"/>
                </a:lnTo>
                <a:lnTo>
                  <a:pt x="38311" y="39349"/>
                </a:lnTo>
                <a:lnTo>
                  <a:pt x="50799" y="44688"/>
                </a:lnTo>
                <a:lnTo>
                  <a:pt x="61082" y="52133"/>
                </a:lnTo>
                <a:lnTo>
                  <a:pt x="66576" y="64231"/>
                </a:lnTo>
                <a:lnTo>
                  <a:pt x="64095" y="80769"/>
                </a:lnTo>
                <a:close/>
              </a:path>
              <a:path w="66576" h="100576">
                <a:moveTo>
                  <a:pt x="59091" y="25336"/>
                </a:moveTo>
                <a:lnTo>
                  <a:pt x="53186" y="23240"/>
                </a:lnTo>
                <a:lnTo>
                  <a:pt x="43089" y="19811"/>
                </a:lnTo>
                <a:lnTo>
                  <a:pt x="58735" y="19811"/>
                </a:lnTo>
                <a:lnTo>
                  <a:pt x="59091" y="25336"/>
                </a:lnTo>
                <a:close/>
              </a:path>
              <a:path w="66576" h="100576">
                <a:moveTo>
                  <a:pt x="31003" y="100576"/>
                </a:moveTo>
                <a:lnTo>
                  <a:pt x="16687" y="99199"/>
                </a:lnTo>
                <a:lnTo>
                  <a:pt x="4272" y="95683"/>
                </a:lnTo>
                <a:lnTo>
                  <a:pt x="3465" y="73532"/>
                </a:lnTo>
                <a:lnTo>
                  <a:pt x="14206" y="78144"/>
                </a:lnTo>
                <a:lnTo>
                  <a:pt x="27581" y="80773"/>
                </a:lnTo>
                <a:lnTo>
                  <a:pt x="64093" y="80773"/>
                </a:lnTo>
                <a:lnTo>
                  <a:pt x="57035" y="91978"/>
                </a:lnTo>
                <a:lnTo>
                  <a:pt x="45853" y="98400"/>
                </a:lnTo>
                <a:lnTo>
                  <a:pt x="31003" y="10057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345241" y="2557779"/>
            <a:ext cx="83674" cy="97916"/>
          </a:xfrm>
          <a:custGeom>
            <a:avLst/>
            <a:gdLst/>
            <a:ahLst/>
            <a:cxnLst/>
            <a:rect l="l" t="t" r="r" b="b"/>
            <a:pathLst>
              <a:path w="83674" h="97916">
                <a:moveTo>
                  <a:pt x="30289" y="97916"/>
                </a:moveTo>
                <a:lnTo>
                  <a:pt x="15271" y="95067"/>
                </a:lnTo>
                <a:lnTo>
                  <a:pt x="5892" y="86888"/>
                </a:lnTo>
                <a:lnTo>
                  <a:pt x="1145" y="73932"/>
                </a:lnTo>
                <a:lnTo>
                  <a:pt x="0" y="29622"/>
                </a:lnTo>
                <a:lnTo>
                  <a:pt x="0" y="0"/>
                </a:lnTo>
                <a:lnTo>
                  <a:pt x="24764" y="0"/>
                </a:lnTo>
                <a:lnTo>
                  <a:pt x="24764" y="54101"/>
                </a:lnTo>
                <a:lnTo>
                  <a:pt x="26955" y="69905"/>
                </a:lnTo>
                <a:lnTo>
                  <a:pt x="37796" y="75990"/>
                </a:lnTo>
                <a:lnTo>
                  <a:pt x="48196" y="76199"/>
                </a:lnTo>
                <a:lnTo>
                  <a:pt x="82262" y="76199"/>
                </a:lnTo>
                <a:lnTo>
                  <a:pt x="82334" y="77559"/>
                </a:lnTo>
                <a:lnTo>
                  <a:pt x="82746" y="81152"/>
                </a:lnTo>
                <a:lnTo>
                  <a:pt x="60959" y="81152"/>
                </a:lnTo>
                <a:lnTo>
                  <a:pt x="53012" y="90224"/>
                </a:lnTo>
                <a:lnTo>
                  <a:pt x="41361" y="96333"/>
                </a:lnTo>
                <a:lnTo>
                  <a:pt x="30289" y="97916"/>
                </a:lnTo>
                <a:close/>
              </a:path>
              <a:path w="83674" h="97916">
                <a:moveTo>
                  <a:pt x="82262" y="76199"/>
                </a:moveTo>
                <a:lnTo>
                  <a:pt x="48196" y="76199"/>
                </a:lnTo>
                <a:lnTo>
                  <a:pt x="54101" y="68960"/>
                </a:lnTo>
                <a:lnTo>
                  <a:pt x="56959" y="61531"/>
                </a:lnTo>
                <a:lnTo>
                  <a:pt x="56959" y="0"/>
                </a:lnTo>
                <a:lnTo>
                  <a:pt x="81724" y="0"/>
                </a:lnTo>
                <a:lnTo>
                  <a:pt x="81951" y="12854"/>
                </a:lnTo>
                <a:lnTo>
                  <a:pt x="81859" y="25997"/>
                </a:lnTo>
                <a:lnTo>
                  <a:pt x="81649" y="39232"/>
                </a:lnTo>
                <a:lnTo>
                  <a:pt x="81523" y="52367"/>
                </a:lnTo>
                <a:lnTo>
                  <a:pt x="81684" y="65208"/>
                </a:lnTo>
                <a:lnTo>
                  <a:pt x="82262" y="76199"/>
                </a:lnTo>
                <a:close/>
              </a:path>
              <a:path w="83674" h="97916">
                <a:moveTo>
                  <a:pt x="66103" y="95249"/>
                </a:moveTo>
                <a:lnTo>
                  <a:pt x="61721" y="81152"/>
                </a:lnTo>
                <a:lnTo>
                  <a:pt x="82746" y="81152"/>
                </a:lnTo>
                <a:lnTo>
                  <a:pt x="83674" y="89227"/>
                </a:lnTo>
                <a:lnTo>
                  <a:pt x="66103" y="9524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448683" y="2556001"/>
            <a:ext cx="132968" cy="97028"/>
          </a:xfrm>
          <a:custGeom>
            <a:avLst/>
            <a:gdLst/>
            <a:ahLst/>
            <a:cxnLst/>
            <a:rect l="l" t="t" r="r" b="b"/>
            <a:pathLst>
              <a:path w="132968" h="97028">
                <a:moveTo>
                  <a:pt x="128264" y="14351"/>
                </a:moveTo>
                <a:lnTo>
                  <a:pt x="22859" y="14351"/>
                </a:lnTo>
                <a:lnTo>
                  <a:pt x="31130" y="5742"/>
                </a:lnTo>
                <a:lnTo>
                  <a:pt x="42690" y="0"/>
                </a:lnTo>
                <a:lnTo>
                  <a:pt x="60751" y="1362"/>
                </a:lnTo>
                <a:lnTo>
                  <a:pt x="70664" y="6878"/>
                </a:lnTo>
                <a:lnTo>
                  <a:pt x="122564" y="6878"/>
                </a:lnTo>
                <a:lnTo>
                  <a:pt x="123954" y="7588"/>
                </a:lnTo>
                <a:lnTo>
                  <a:pt x="128264" y="14351"/>
                </a:lnTo>
                <a:close/>
              </a:path>
              <a:path w="132968" h="97028">
                <a:moveTo>
                  <a:pt x="122564" y="6878"/>
                </a:moveTo>
                <a:lnTo>
                  <a:pt x="70664" y="6878"/>
                </a:lnTo>
                <a:lnTo>
                  <a:pt x="81956" y="4162"/>
                </a:lnTo>
                <a:lnTo>
                  <a:pt x="94027" y="317"/>
                </a:lnTo>
                <a:lnTo>
                  <a:pt x="112362" y="1659"/>
                </a:lnTo>
                <a:lnTo>
                  <a:pt x="122564" y="6878"/>
                </a:lnTo>
                <a:close/>
              </a:path>
              <a:path w="132968" h="97028">
                <a:moveTo>
                  <a:pt x="24764" y="97028"/>
                </a:moveTo>
                <a:lnTo>
                  <a:pt x="0" y="97028"/>
                </a:lnTo>
                <a:lnTo>
                  <a:pt x="0" y="1778"/>
                </a:lnTo>
                <a:lnTo>
                  <a:pt x="19240" y="1778"/>
                </a:lnTo>
                <a:lnTo>
                  <a:pt x="22097" y="14351"/>
                </a:lnTo>
                <a:lnTo>
                  <a:pt x="128264" y="14351"/>
                </a:lnTo>
                <a:lnTo>
                  <a:pt x="130256" y="17476"/>
                </a:lnTo>
                <a:lnTo>
                  <a:pt x="130846" y="20637"/>
                </a:lnTo>
                <a:lnTo>
                  <a:pt x="32194" y="20637"/>
                </a:lnTo>
                <a:lnTo>
                  <a:pt x="27431" y="26924"/>
                </a:lnTo>
                <a:lnTo>
                  <a:pt x="24764" y="33591"/>
                </a:lnTo>
                <a:lnTo>
                  <a:pt x="24764" y="97028"/>
                </a:lnTo>
                <a:close/>
              </a:path>
              <a:path w="132968" h="97028">
                <a:moveTo>
                  <a:pt x="78866" y="97028"/>
                </a:moveTo>
                <a:lnTo>
                  <a:pt x="54101" y="97028"/>
                </a:lnTo>
                <a:lnTo>
                  <a:pt x="54101" y="45212"/>
                </a:lnTo>
                <a:lnTo>
                  <a:pt x="52667" y="28910"/>
                </a:lnTo>
                <a:lnTo>
                  <a:pt x="44464" y="21369"/>
                </a:lnTo>
                <a:lnTo>
                  <a:pt x="32194" y="20637"/>
                </a:lnTo>
                <a:lnTo>
                  <a:pt x="130846" y="20637"/>
                </a:lnTo>
                <a:lnTo>
                  <a:pt x="130917" y="21018"/>
                </a:lnTo>
                <a:lnTo>
                  <a:pt x="85534" y="21018"/>
                </a:lnTo>
                <a:lnTo>
                  <a:pt x="81343" y="26924"/>
                </a:lnTo>
                <a:lnTo>
                  <a:pt x="78866" y="34544"/>
                </a:lnTo>
                <a:lnTo>
                  <a:pt x="78866" y="97028"/>
                </a:lnTo>
                <a:close/>
              </a:path>
              <a:path w="132968" h="97028">
                <a:moveTo>
                  <a:pt x="132968" y="97028"/>
                </a:moveTo>
                <a:lnTo>
                  <a:pt x="108203" y="97028"/>
                </a:lnTo>
                <a:lnTo>
                  <a:pt x="108203" y="43497"/>
                </a:lnTo>
                <a:lnTo>
                  <a:pt x="106358" y="27595"/>
                </a:lnTo>
                <a:lnTo>
                  <a:pt x="96283" y="21040"/>
                </a:lnTo>
                <a:lnTo>
                  <a:pt x="95249" y="21018"/>
                </a:lnTo>
                <a:lnTo>
                  <a:pt x="130917" y="21018"/>
                </a:lnTo>
                <a:lnTo>
                  <a:pt x="132723" y="30694"/>
                </a:lnTo>
                <a:lnTo>
                  <a:pt x="132968" y="68453"/>
                </a:lnTo>
                <a:lnTo>
                  <a:pt x="132968" y="9702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646921" y="2519679"/>
            <a:ext cx="86290" cy="135415"/>
          </a:xfrm>
          <a:custGeom>
            <a:avLst/>
            <a:gdLst/>
            <a:ahLst/>
            <a:cxnLst/>
            <a:rect l="l" t="t" r="r" b="b"/>
            <a:pathLst>
              <a:path w="86290" h="135415">
                <a:moveTo>
                  <a:pt x="85479" y="38671"/>
                </a:moveTo>
                <a:lnTo>
                  <a:pt x="60714" y="38671"/>
                </a:lnTo>
                <a:lnTo>
                  <a:pt x="60714" y="0"/>
                </a:lnTo>
                <a:lnTo>
                  <a:pt x="85479" y="0"/>
                </a:lnTo>
                <a:lnTo>
                  <a:pt x="85479" y="38671"/>
                </a:lnTo>
                <a:close/>
              </a:path>
              <a:path w="86290" h="135415">
                <a:moveTo>
                  <a:pt x="45279" y="135415"/>
                </a:moveTo>
                <a:lnTo>
                  <a:pt x="6787" y="118616"/>
                </a:lnTo>
                <a:lnTo>
                  <a:pt x="0" y="90857"/>
                </a:lnTo>
                <a:lnTo>
                  <a:pt x="1337" y="73611"/>
                </a:lnTo>
                <a:lnTo>
                  <a:pt x="22393" y="40401"/>
                </a:lnTo>
                <a:lnTo>
                  <a:pt x="43379" y="35813"/>
                </a:lnTo>
                <a:lnTo>
                  <a:pt x="51189" y="35813"/>
                </a:lnTo>
                <a:lnTo>
                  <a:pt x="55190" y="36575"/>
                </a:lnTo>
                <a:lnTo>
                  <a:pt x="60714" y="38671"/>
                </a:lnTo>
                <a:lnTo>
                  <a:pt x="85479" y="38671"/>
                </a:lnTo>
                <a:lnTo>
                  <a:pt x="85479" y="56578"/>
                </a:lnTo>
                <a:lnTo>
                  <a:pt x="53285" y="56578"/>
                </a:lnTo>
                <a:lnTo>
                  <a:pt x="46427" y="56768"/>
                </a:lnTo>
                <a:lnTo>
                  <a:pt x="33340" y="60813"/>
                </a:lnTo>
                <a:lnTo>
                  <a:pt x="27045" y="71585"/>
                </a:lnTo>
                <a:lnTo>
                  <a:pt x="25472" y="88010"/>
                </a:lnTo>
                <a:lnTo>
                  <a:pt x="27719" y="103445"/>
                </a:lnTo>
                <a:lnTo>
                  <a:pt x="35740" y="113318"/>
                </a:lnTo>
                <a:lnTo>
                  <a:pt x="85600" y="113318"/>
                </a:lnTo>
                <a:lnTo>
                  <a:pt x="86055" y="121157"/>
                </a:lnTo>
                <a:lnTo>
                  <a:pt x="65477" y="121157"/>
                </a:lnTo>
                <a:lnTo>
                  <a:pt x="57463" y="130166"/>
                </a:lnTo>
                <a:lnTo>
                  <a:pt x="45279" y="135415"/>
                </a:lnTo>
                <a:close/>
              </a:path>
              <a:path w="86290" h="135415">
                <a:moveTo>
                  <a:pt x="85600" y="113318"/>
                </a:moveTo>
                <a:lnTo>
                  <a:pt x="35740" y="113318"/>
                </a:lnTo>
                <a:lnTo>
                  <a:pt x="52473" y="111936"/>
                </a:lnTo>
                <a:lnTo>
                  <a:pt x="59625" y="104569"/>
                </a:lnTo>
                <a:lnTo>
                  <a:pt x="60714" y="81152"/>
                </a:lnTo>
                <a:lnTo>
                  <a:pt x="60714" y="60959"/>
                </a:lnTo>
                <a:lnTo>
                  <a:pt x="56904" y="58102"/>
                </a:lnTo>
                <a:lnTo>
                  <a:pt x="53285" y="56578"/>
                </a:lnTo>
                <a:lnTo>
                  <a:pt x="85479" y="56578"/>
                </a:lnTo>
                <a:lnTo>
                  <a:pt x="85479" y="99821"/>
                </a:lnTo>
                <a:lnTo>
                  <a:pt x="85581" y="112986"/>
                </a:lnTo>
                <a:lnTo>
                  <a:pt x="85600" y="113318"/>
                </a:lnTo>
                <a:close/>
              </a:path>
              <a:path w="86290" h="135415">
                <a:moveTo>
                  <a:pt x="69668" y="133540"/>
                </a:moveTo>
                <a:lnTo>
                  <a:pt x="66239" y="121157"/>
                </a:lnTo>
                <a:lnTo>
                  <a:pt x="86055" y="121157"/>
                </a:lnTo>
                <a:lnTo>
                  <a:pt x="86290" y="125206"/>
                </a:lnTo>
                <a:lnTo>
                  <a:pt x="69668" y="13354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749781" y="2555951"/>
            <a:ext cx="88347" cy="99745"/>
          </a:xfrm>
          <a:custGeom>
            <a:avLst/>
            <a:gdLst/>
            <a:ahLst/>
            <a:cxnLst/>
            <a:rect l="l" t="t" r="r" b="b"/>
            <a:pathLst>
              <a:path w="88347" h="99745">
                <a:moveTo>
                  <a:pt x="44722" y="99745"/>
                </a:moveTo>
                <a:lnTo>
                  <a:pt x="8232" y="82591"/>
                </a:lnTo>
                <a:lnTo>
                  <a:pt x="0" y="54765"/>
                </a:lnTo>
                <a:lnTo>
                  <a:pt x="1187" y="37300"/>
                </a:lnTo>
                <a:lnTo>
                  <a:pt x="5340" y="22984"/>
                </a:lnTo>
                <a:lnTo>
                  <a:pt x="12372" y="11924"/>
                </a:lnTo>
                <a:lnTo>
                  <a:pt x="22191" y="4227"/>
                </a:lnTo>
                <a:lnTo>
                  <a:pt x="34711" y="0"/>
                </a:lnTo>
                <a:lnTo>
                  <a:pt x="53205" y="1277"/>
                </a:lnTo>
                <a:lnTo>
                  <a:pt x="67401" y="5790"/>
                </a:lnTo>
                <a:lnTo>
                  <a:pt x="77713" y="13279"/>
                </a:lnTo>
                <a:lnTo>
                  <a:pt x="82297" y="20116"/>
                </a:lnTo>
                <a:lnTo>
                  <a:pt x="44722" y="20116"/>
                </a:lnTo>
                <a:lnTo>
                  <a:pt x="32398" y="24299"/>
                </a:lnTo>
                <a:lnTo>
                  <a:pt x="26388" y="35844"/>
                </a:lnTo>
                <a:lnTo>
                  <a:pt x="26807" y="56020"/>
                </a:lnTo>
                <a:lnTo>
                  <a:pt x="30049" y="69730"/>
                </a:lnTo>
                <a:lnTo>
                  <a:pt x="36909" y="77183"/>
                </a:lnTo>
                <a:lnTo>
                  <a:pt x="81806" y="77183"/>
                </a:lnTo>
                <a:lnTo>
                  <a:pt x="78920" y="83360"/>
                </a:lnTo>
                <a:lnTo>
                  <a:pt x="70822" y="92073"/>
                </a:lnTo>
                <a:lnTo>
                  <a:pt x="60383" y="97473"/>
                </a:lnTo>
                <a:lnTo>
                  <a:pt x="47682" y="99677"/>
                </a:lnTo>
                <a:lnTo>
                  <a:pt x="44722" y="99745"/>
                </a:lnTo>
                <a:close/>
              </a:path>
              <a:path w="88347" h="99745">
                <a:moveTo>
                  <a:pt x="81806" y="77183"/>
                </a:moveTo>
                <a:lnTo>
                  <a:pt x="36909" y="77183"/>
                </a:lnTo>
                <a:lnTo>
                  <a:pt x="53265" y="75057"/>
                </a:lnTo>
                <a:lnTo>
                  <a:pt x="61372" y="66609"/>
                </a:lnTo>
                <a:lnTo>
                  <a:pt x="63893" y="53201"/>
                </a:lnTo>
                <a:lnTo>
                  <a:pt x="62359" y="36010"/>
                </a:lnTo>
                <a:lnTo>
                  <a:pt x="56574" y="24437"/>
                </a:lnTo>
                <a:lnTo>
                  <a:pt x="44969" y="20118"/>
                </a:lnTo>
                <a:lnTo>
                  <a:pt x="44722" y="20116"/>
                </a:lnTo>
                <a:lnTo>
                  <a:pt x="82297" y="20116"/>
                </a:lnTo>
                <a:lnTo>
                  <a:pt x="84557" y="23488"/>
                </a:lnTo>
                <a:lnTo>
                  <a:pt x="88347" y="36157"/>
                </a:lnTo>
                <a:lnTo>
                  <a:pt x="87763" y="55520"/>
                </a:lnTo>
                <a:lnTo>
                  <a:pt x="84594" y="71215"/>
                </a:lnTo>
                <a:lnTo>
                  <a:pt x="81806" y="771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857178" y="2519679"/>
            <a:ext cx="44576" cy="136207"/>
          </a:xfrm>
          <a:custGeom>
            <a:avLst/>
            <a:gdLst/>
            <a:ahLst/>
            <a:cxnLst/>
            <a:rect l="l" t="t" r="r" b="b"/>
            <a:pathLst>
              <a:path w="44576" h="136207">
                <a:moveTo>
                  <a:pt x="29908" y="136207"/>
                </a:moveTo>
                <a:lnTo>
                  <a:pt x="22288" y="136016"/>
                </a:lnTo>
                <a:lnTo>
                  <a:pt x="7808" y="132543"/>
                </a:lnTo>
                <a:lnTo>
                  <a:pt x="752" y="121813"/>
                </a:lnTo>
                <a:lnTo>
                  <a:pt x="0" y="57149"/>
                </a:lnTo>
                <a:lnTo>
                  <a:pt x="0" y="0"/>
                </a:lnTo>
                <a:lnTo>
                  <a:pt x="24764" y="0"/>
                </a:lnTo>
                <a:lnTo>
                  <a:pt x="24764" y="101345"/>
                </a:lnTo>
                <a:lnTo>
                  <a:pt x="24955" y="108775"/>
                </a:lnTo>
                <a:lnTo>
                  <a:pt x="25717" y="114109"/>
                </a:lnTo>
                <a:lnTo>
                  <a:pt x="42197" y="114109"/>
                </a:lnTo>
                <a:lnTo>
                  <a:pt x="44576" y="131444"/>
                </a:lnTo>
                <a:lnTo>
                  <a:pt x="40004" y="133730"/>
                </a:lnTo>
                <a:lnTo>
                  <a:pt x="29908" y="136207"/>
                </a:lnTo>
                <a:close/>
              </a:path>
              <a:path w="44576" h="136207">
                <a:moveTo>
                  <a:pt x="42197" y="114109"/>
                </a:moveTo>
                <a:lnTo>
                  <a:pt x="36194" y="114109"/>
                </a:lnTo>
                <a:lnTo>
                  <a:pt x="38290" y="113537"/>
                </a:lnTo>
                <a:lnTo>
                  <a:pt x="41909" y="112013"/>
                </a:lnTo>
                <a:lnTo>
                  <a:pt x="42197" y="11410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08086" y="2555951"/>
            <a:ext cx="88347" cy="99745"/>
          </a:xfrm>
          <a:custGeom>
            <a:avLst/>
            <a:gdLst/>
            <a:ahLst/>
            <a:cxnLst/>
            <a:rect l="l" t="t" r="r" b="b"/>
            <a:pathLst>
              <a:path w="88347" h="99745">
                <a:moveTo>
                  <a:pt x="44722" y="99745"/>
                </a:moveTo>
                <a:lnTo>
                  <a:pt x="8232" y="82591"/>
                </a:lnTo>
                <a:lnTo>
                  <a:pt x="0" y="54765"/>
                </a:lnTo>
                <a:lnTo>
                  <a:pt x="1187" y="37300"/>
                </a:lnTo>
                <a:lnTo>
                  <a:pt x="5340" y="22984"/>
                </a:lnTo>
                <a:lnTo>
                  <a:pt x="12372" y="11924"/>
                </a:lnTo>
                <a:lnTo>
                  <a:pt x="22191" y="4227"/>
                </a:lnTo>
                <a:lnTo>
                  <a:pt x="34711" y="0"/>
                </a:lnTo>
                <a:lnTo>
                  <a:pt x="53205" y="1277"/>
                </a:lnTo>
                <a:lnTo>
                  <a:pt x="67401" y="5790"/>
                </a:lnTo>
                <a:lnTo>
                  <a:pt x="77713" y="13279"/>
                </a:lnTo>
                <a:lnTo>
                  <a:pt x="82297" y="20116"/>
                </a:lnTo>
                <a:lnTo>
                  <a:pt x="44722" y="20116"/>
                </a:lnTo>
                <a:lnTo>
                  <a:pt x="32398" y="24299"/>
                </a:lnTo>
                <a:lnTo>
                  <a:pt x="26388" y="35844"/>
                </a:lnTo>
                <a:lnTo>
                  <a:pt x="26807" y="56020"/>
                </a:lnTo>
                <a:lnTo>
                  <a:pt x="30049" y="69730"/>
                </a:lnTo>
                <a:lnTo>
                  <a:pt x="36909" y="77183"/>
                </a:lnTo>
                <a:lnTo>
                  <a:pt x="81806" y="77183"/>
                </a:lnTo>
                <a:lnTo>
                  <a:pt x="78920" y="83360"/>
                </a:lnTo>
                <a:lnTo>
                  <a:pt x="70822" y="92073"/>
                </a:lnTo>
                <a:lnTo>
                  <a:pt x="60383" y="97473"/>
                </a:lnTo>
                <a:lnTo>
                  <a:pt x="47682" y="99677"/>
                </a:lnTo>
                <a:lnTo>
                  <a:pt x="44722" y="99745"/>
                </a:lnTo>
                <a:close/>
              </a:path>
              <a:path w="88347" h="99745">
                <a:moveTo>
                  <a:pt x="81806" y="77183"/>
                </a:moveTo>
                <a:lnTo>
                  <a:pt x="36909" y="77183"/>
                </a:lnTo>
                <a:lnTo>
                  <a:pt x="53265" y="75057"/>
                </a:lnTo>
                <a:lnTo>
                  <a:pt x="61372" y="66609"/>
                </a:lnTo>
                <a:lnTo>
                  <a:pt x="63893" y="53201"/>
                </a:lnTo>
                <a:lnTo>
                  <a:pt x="62359" y="36010"/>
                </a:lnTo>
                <a:lnTo>
                  <a:pt x="56574" y="24437"/>
                </a:lnTo>
                <a:lnTo>
                  <a:pt x="44969" y="20118"/>
                </a:lnTo>
                <a:lnTo>
                  <a:pt x="44722" y="20116"/>
                </a:lnTo>
                <a:lnTo>
                  <a:pt x="82297" y="20116"/>
                </a:lnTo>
                <a:lnTo>
                  <a:pt x="84557" y="23488"/>
                </a:lnTo>
                <a:lnTo>
                  <a:pt x="88347" y="36157"/>
                </a:lnTo>
                <a:lnTo>
                  <a:pt x="87763" y="55520"/>
                </a:lnTo>
                <a:lnTo>
                  <a:pt x="84594" y="71215"/>
                </a:lnTo>
                <a:lnTo>
                  <a:pt x="81806" y="771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014721" y="2556198"/>
            <a:ext cx="52913" cy="96831"/>
          </a:xfrm>
          <a:custGeom>
            <a:avLst/>
            <a:gdLst/>
            <a:ahLst/>
            <a:cxnLst/>
            <a:rect l="l" t="t" r="r" b="b"/>
            <a:pathLst>
              <a:path w="52913" h="96831">
                <a:moveTo>
                  <a:pt x="52725" y="14154"/>
                </a:moveTo>
                <a:lnTo>
                  <a:pt x="22859" y="14154"/>
                </a:lnTo>
                <a:lnTo>
                  <a:pt x="29424" y="4962"/>
                </a:lnTo>
                <a:lnTo>
                  <a:pt x="39936" y="0"/>
                </a:lnTo>
                <a:lnTo>
                  <a:pt x="52913" y="616"/>
                </a:lnTo>
                <a:lnTo>
                  <a:pt x="52725" y="14154"/>
                </a:lnTo>
                <a:close/>
              </a:path>
              <a:path w="52913" h="96831">
                <a:moveTo>
                  <a:pt x="24764" y="96831"/>
                </a:moveTo>
                <a:lnTo>
                  <a:pt x="0" y="96831"/>
                </a:lnTo>
                <a:lnTo>
                  <a:pt x="0" y="1581"/>
                </a:lnTo>
                <a:lnTo>
                  <a:pt x="19240" y="1581"/>
                </a:lnTo>
                <a:lnTo>
                  <a:pt x="22097" y="14154"/>
                </a:lnTo>
                <a:lnTo>
                  <a:pt x="52725" y="14154"/>
                </a:lnTo>
                <a:lnTo>
                  <a:pt x="52604" y="22921"/>
                </a:lnTo>
                <a:lnTo>
                  <a:pt x="39415" y="22921"/>
                </a:lnTo>
                <a:lnTo>
                  <a:pt x="28859" y="27899"/>
                </a:lnTo>
                <a:lnTo>
                  <a:pt x="24764" y="66066"/>
                </a:lnTo>
                <a:lnTo>
                  <a:pt x="24764" y="96831"/>
                </a:lnTo>
                <a:close/>
              </a:path>
              <a:path w="52913" h="96831">
                <a:moveTo>
                  <a:pt x="52577" y="24822"/>
                </a:moveTo>
                <a:lnTo>
                  <a:pt x="39415" y="22921"/>
                </a:lnTo>
                <a:lnTo>
                  <a:pt x="52604" y="22921"/>
                </a:lnTo>
                <a:lnTo>
                  <a:pt x="52577" y="24822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126254" y="2555113"/>
            <a:ext cx="66576" cy="100576"/>
          </a:xfrm>
          <a:custGeom>
            <a:avLst/>
            <a:gdLst/>
            <a:ahLst/>
            <a:cxnLst/>
            <a:rect l="l" t="t" r="r" b="b"/>
            <a:pathLst>
              <a:path w="66576" h="100576">
                <a:moveTo>
                  <a:pt x="64093" y="80773"/>
                </a:moveTo>
                <a:lnTo>
                  <a:pt x="27581" y="80773"/>
                </a:lnTo>
                <a:lnTo>
                  <a:pt x="29945" y="80771"/>
                </a:lnTo>
                <a:lnTo>
                  <a:pt x="39897" y="77424"/>
                </a:lnTo>
                <a:lnTo>
                  <a:pt x="41746" y="68777"/>
                </a:lnTo>
                <a:lnTo>
                  <a:pt x="29429" y="61598"/>
                </a:lnTo>
                <a:lnTo>
                  <a:pt x="17064" y="55706"/>
                </a:lnTo>
                <a:lnTo>
                  <a:pt x="6604" y="48812"/>
                </a:lnTo>
                <a:lnTo>
                  <a:pt x="0" y="38622"/>
                </a:lnTo>
                <a:lnTo>
                  <a:pt x="1655" y="20333"/>
                </a:lnTo>
                <a:lnTo>
                  <a:pt x="7700" y="8425"/>
                </a:lnTo>
                <a:lnTo>
                  <a:pt x="17692" y="1960"/>
                </a:lnTo>
                <a:lnTo>
                  <a:pt x="31192" y="0"/>
                </a:lnTo>
                <a:lnTo>
                  <a:pt x="45256" y="1219"/>
                </a:lnTo>
                <a:lnTo>
                  <a:pt x="57741" y="4413"/>
                </a:lnTo>
                <a:lnTo>
                  <a:pt x="58735" y="19811"/>
                </a:lnTo>
                <a:lnTo>
                  <a:pt x="34517" y="19811"/>
                </a:lnTo>
                <a:lnTo>
                  <a:pt x="24231" y="24995"/>
                </a:lnTo>
                <a:lnTo>
                  <a:pt x="26199" y="33570"/>
                </a:lnTo>
                <a:lnTo>
                  <a:pt x="38311" y="39349"/>
                </a:lnTo>
                <a:lnTo>
                  <a:pt x="50799" y="44688"/>
                </a:lnTo>
                <a:lnTo>
                  <a:pt x="61082" y="52133"/>
                </a:lnTo>
                <a:lnTo>
                  <a:pt x="66576" y="64231"/>
                </a:lnTo>
                <a:lnTo>
                  <a:pt x="64095" y="80769"/>
                </a:lnTo>
                <a:close/>
              </a:path>
              <a:path w="66576" h="100576">
                <a:moveTo>
                  <a:pt x="59091" y="25336"/>
                </a:moveTo>
                <a:lnTo>
                  <a:pt x="53186" y="23240"/>
                </a:lnTo>
                <a:lnTo>
                  <a:pt x="43089" y="19811"/>
                </a:lnTo>
                <a:lnTo>
                  <a:pt x="58735" y="19811"/>
                </a:lnTo>
                <a:lnTo>
                  <a:pt x="59091" y="25336"/>
                </a:lnTo>
                <a:close/>
              </a:path>
              <a:path w="66576" h="100576">
                <a:moveTo>
                  <a:pt x="31003" y="100576"/>
                </a:moveTo>
                <a:lnTo>
                  <a:pt x="16687" y="99199"/>
                </a:lnTo>
                <a:lnTo>
                  <a:pt x="4272" y="95683"/>
                </a:lnTo>
                <a:lnTo>
                  <a:pt x="3465" y="73532"/>
                </a:lnTo>
                <a:lnTo>
                  <a:pt x="14206" y="78144"/>
                </a:lnTo>
                <a:lnTo>
                  <a:pt x="27581" y="80773"/>
                </a:lnTo>
                <a:lnTo>
                  <a:pt x="64093" y="80773"/>
                </a:lnTo>
                <a:lnTo>
                  <a:pt x="57035" y="91978"/>
                </a:lnTo>
                <a:lnTo>
                  <a:pt x="45853" y="98400"/>
                </a:lnTo>
                <a:lnTo>
                  <a:pt x="31003" y="10057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207825" y="2517584"/>
            <a:ext cx="28384" cy="135445"/>
          </a:xfrm>
          <a:custGeom>
            <a:avLst/>
            <a:gdLst/>
            <a:ahLst/>
            <a:cxnLst/>
            <a:rect l="l" t="t" r="r" b="b"/>
            <a:pathLst>
              <a:path w="28384" h="135445">
                <a:moveTo>
                  <a:pt x="28384" y="135445"/>
                </a:moveTo>
                <a:lnTo>
                  <a:pt x="3619" y="135445"/>
                </a:lnTo>
                <a:lnTo>
                  <a:pt x="3619" y="40195"/>
                </a:lnTo>
                <a:lnTo>
                  <a:pt x="28384" y="40195"/>
                </a:lnTo>
                <a:lnTo>
                  <a:pt x="28384" y="135445"/>
                </a:lnTo>
                <a:close/>
              </a:path>
              <a:path w="28384" h="135445">
                <a:moveTo>
                  <a:pt x="24002" y="26288"/>
                </a:moveTo>
                <a:lnTo>
                  <a:pt x="6667" y="26288"/>
                </a:lnTo>
                <a:lnTo>
                  <a:pt x="0" y="21335"/>
                </a:lnTo>
                <a:lnTo>
                  <a:pt x="0" y="5333"/>
                </a:lnTo>
                <a:lnTo>
                  <a:pt x="6667" y="0"/>
                </a:lnTo>
                <a:lnTo>
                  <a:pt x="24002" y="0"/>
                </a:lnTo>
                <a:lnTo>
                  <a:pt x="31622" y="5524"/>
                </a:lnTo>
                <a:lnTo>
                  <a:pt x="31622" y="21335"/>
                </a:lnTo>
                <a:lnTo>
                  <a:pt x="24002" y="2628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250688" y="2532824"/>
            <a:ext cx="64579" cy="122872"/>
          </a:xfrm>
          <a:custGeom>
            <a:avLst/>
            <a:gdLst/>
            <a:ahLst/>
            <a:cxnLst/>
            <a:rect l="l" t="t" r="r" b="b"/>
            <a:pathLst>
              <a:path w="64579" h="122872">
                <a:moveTo>
                  <a:pt x="37909" y="24955"/>
                </a:moveTo>
                <a:lnTo>
                  <a:pt x="13144" y="24955"/>
                </a:lnTo>
                <a:lnTo>
                  <a:pt x="13144" y="7048"/>
                </a:lnTo>
                <a:lnTo>
                  <a:pt x="37909" y="0"/>
                </a:lnTo>
                <a:lnTo>
                  <a:pt x="37909" y="24955"/>
                </a:lnTo>
                <a:close/>
              </a:path>
              <a:path w="64579" h="122872">
                <a:moveTo>
                  <a:pt x="61150" y="45910"/>
                </a:moveTo>
                <a:lnTo>
                  <a:pt x="0" y="45910"/>
                </a:lnTo>
                <a:lnTo>
                  <a:pt x="0" y="24955"/>
                </a:lnTo>
                <a:lnTo>
                  <a:pt x="61150" y="24955"/>
                </a:lnTo>
                <a:lnTo>
                  <a:pt x="61150" y="45910"/>
                </a:lnTo>
                <a:close/>
              </a:path>
              <a:path w="64579" h="122872">
                <a:moveTo>
                  <a:pt x="38671" y="122872"/>
                </a:moveTo>
                <a:lnTo>
                  <a:pt x="13146" y="82486"/>
                </a:lnTo>
                <a:lnTo>
                  <a:pt x="13144" y="45910"/>
                </a:lnTo>
                <a:lnTo>
                  <a:pt x="37909" y="45910"/>
                </a:lnTo>
                <a:lnTo>
                  <a:pt x="37909" y="82486"/>
                </a:lnTo>
                <a:lnTo>
                  <a:pt x="38290" y="93535"/>
                </a:lnTo>
                <a:lnTo>
                  <a:pt x="38290" y="100964"/>
                </a:lnTo>
                <a:lnTo>
                  <a:pt x="60899" y="100964"/>
                </a:lnTo>
                <a:lnTo>
                  <a:pt x="64579" y="116966"/>
                </a:lnTo>
                <a:lnTo>
                  <a:pt x="53358" y="120915"/>
                </a:lnTo>
                <a:lnTo>
                  <a:pt x="39934" y="122856"/>
                </a:lnTo>
                <a:lnTo>
                  <a:pt x="38671" y="122872"/>
                </a:lnTo>
                <a:close/>
              </a:path>
              <a:path w="64579" h="122872">
                <a:moveTo>
                  <a:pt x="60899" y="100964"/>
                </a:moveTo>
                <a:lnTo>
                  <a:pt x="53149" y="100964"/>
                </a:lnTo>
                <a:lnTo>
                  <a:pt x="60197" y="97916"/>
                </a:lnTo>
                <a:lnTo>
                  <a:pt x="60899" y="10096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369855" y="2555909"/>
            <a:ext cx="80668" cy="98011"/>
          </a:xfrm>
          <a:custGeom>
            <a:avLst/>
            <a:gdLst/>
            <a:ahLst/>
            <a:cxnLst/>
            <a:rect l="l" t="t" r="r" b="b"/>
            <a:pathLst>
              <a:path w="80668" h="98011">
                <a:moveTo>
                  <a:pt x="17159" y="23632"/>
                </a:moveTo>
                <a:lnTo>
                  <a:pt x="4911" y="7395"/>
                </a:lnTo>
                <a:lnTo>
                  <a:pt x="15656" y="3649"/>
                </a:lnTo>
                <a:lnTo>
                  <a:pt x="28358" y="1115"/>
                </a:lnTo>
                <a:lnTo>
                  <a:pt x="42078" y="0"/>
                </a:lnTo>
                <a:lnTo>
                  <a:pt x="59075" y="2022"/>
                </a:lnTo>
                <a:lnTo>
                  <a:pt x="70706" y="8261"/>
                </a:lnTo>
                <a:lnTo>
                  <a:pt x="77302" y="18900"/>
                </a:lnTo>
                <a:lnTo>
                  <a:pt x="77350" y="20554"/>
                </a:lnTo>
                <a:lnTo>
                  <a:pt x="43561" y="20554"/>
                </a:lnTo>
                <a:lnTo>
                  <a:pt x="30225" y="20781"/>
                </a:lnTo>
                <a:lnTo>
                  <a:pt x="17159" y="23632"/>
                </a:lnTo>
                <a:close/>
              </a:path>
              <a:path w="80668" h="98011">
                <a:moveTo>
                  <a:pt x="36010" y="98011"/>
                </a:moveTo>
                <a:lnTo>
                  <a:pt x="17835" y="95898"/>
                </a:lnTo>
                <a:lnTo>
                  <a:pt x="5994" y="89575"/>
                </a:lnTo>
                <a:lnTo>
                  <a:pt x="0" y="79217"/>
                </a:lnTo>
                <a:lnTo>
                  <a:pt x="2076" y="62739"/>
                </a:lnTo>
                <a:lnTo>
                  <a:pt x="8772" y="51574"/>
                </a:lnTo>
                <a:lnTo>
                  <a:pt x="19147" y="44754"/>
                </a:lnTo>
                <a:lnTo>
                  <a:pt x="32260" y="41311"/>
                </a:lnTo>
                <a:lnTo>
                  <a:pt x="47171" y="40280"/>
                </a:lnTo>
                <a:lnTo>
                  <a:pt x="55393" y="33303"/>
                </a:lnTo>
                <a:lnTo>
                  <a:pt x="55203" y="27969"/>
                </a:lnTo>
                <a:lnTo>
                  <a:pt x="52917" y="25111"/>
                </a:lnTo>
                <a:lnTo>
                  <a:pt x="43561" y="20554"/>
                </a:lnTo>
                <a:lnTo>
                  <a:pt x="77350" y="20554"/>
                </a:lnTo>
                <a:lnTo>
                  <a:pt x="77776" y="35261"/>
                </a:lnTo>
                <a:lnTo>
                  <a:pt x="77795" y="50031"/>
                </a:lnTo>
                <a:lnTo>
                  <a:pt x="77767" y="55401"/>
                </a:lnTo>
                <a:lnTo>
                  <a:pt x="54631" y="55401"/>
                </a:lnTo>
                <a:lnTo>
                  <a:pt x="38970" y="55583"/>
                </a:lnTo>
                <a:lnTo>
                  <a:pt x="27245" y="60452"/>
                </a:lnTo>
                <a:lnTo>
                  <a:pt x="24532" y="67021"/>
                </a:lnTo>
                <a:lnTo>
                  <a:pt x="23961" y="74070"/>
                </a:lnTo>
                <a:lnTo>
                  <a:pt x="29104" y="78261"/>
                </a:lnTo>
                <a:lnTo>
                  <a:pt x="78184" y="78261"/>
                </a:lnTo>
                <a:lnTo>
                  <a:pt x="78662" y="84166"/>
                </a:lnTo>
                <a:lnTo>
                  <a:pt x="56155" y="84166"/>
                </a:lnTo>
                <a:lnTo>
                  <a:pt x="48040" y="92716"/>
                </a:lnTo>
                <a:lnTo>
                  <a:pt x="36010" y="98011"/>
                </a:lnTo>
                <a:close/>
              </a:path>
              <a:path w="80668" h="98011">
                <a:moveTo>
                  <a:pt x="78184" y="78261"/>
                </a:moveTo>
                <a:lnTo>
                  <a:pt x="45678" y="78261"/>
                </a:lnTo>
                <a:lnTo>
                  <a:pt x="51393" y="73117"/>
                </a:lnTo>
                <a:lnTo>
                  <a:pt x="54631" y="67783"/>
                </a:lnTo>
                <a:lnTo>
                  <a:pt x="54631" y="55401"/>
                </a:lnTo>
                <a:lnTo>
                  <a:pt x="77767" y="55401"/>
                </a:lnTo>
                <a:lnTo>
                  <a:pt x="77726" y="63312"/>
                </a:lnTo>
                <a:lnTo>
                  <a:pt x="77937" y="75205"/>
                </a:lnTo>
                <a:lnTo>
                  <a:pt x="78184" y="78261"/>
                </a:lnTo>
                <a:close/>
              </a:path>
              <a:path w="80668" h="98011">
                <a:moveTo>
                  <a:pt x="61108" y="97311"/>
                </a:moveTo>
                <a:lnTo>
                  <a:pt x="57108" y="84166"/>
                </a:lnTo>
                <a:lnTo>
                  <a:pt x="78662" y="84166"/>
                </a:lnTo>
                <a:lnTo>
                  <a:pt x="78795" y="85814"/>
                </a:lnTo>
                <a:lnTo>
                  <a:pt x="80668" y="95238"/>
                </a:lnTo>
                <a:lnTo>
                  <a:pt x="61108" y="97311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469826" y="2556001"/>
            <a:ext cx="132968" cy="97028"/>
          </a:xfrm>
          <a:custGeom>
            <a:avLst/>
            <a:gdLst/>
            <a:ahLst/>
            <a:cxnLst/>
            <a:rect l="l" t="t" r="r" b="b"/>
            <a:pathLst>
              <a:path w="132968" h="97028">
                <a:moveTo>
                  <a:pt x="128264" y="14351"/>
                </a:moveTo>
                <a:lnTo>
                  <a:pt x="22859" y="14351"/>
                </a:lnTo>
                <a:lnTo>
                  <a:pt x="31130" y="5742"/>
                </a:lnTo>
                <a:lnTo>
                  <a:pt x="42690" y="0"/>
                </a:lnTo>
                <a:lnTo>
                  <a:pt x="60751" y="1362"/>
                </a:lnTo>
                <a:lnTo>
                  <a:pt x="70664" y="6878"/>
                </a:lnTo>
                <a:lnTo>
                  <a:pt x="122564" y="6878"/>
                </a:lnTo>
                <a:lnTo>
                  <a:pt x="123954" y="7588"/>
                </a:lnTo>
                <a:lnTo>
                  <a:pt x="128264" y="14351"/>
                </a:lnTo>
                <a:close/>
              </a:path>
              <a:path w="132968" h="97028">
                <a:moveTo>
                  <a:pt x="122564" y="6878"/>
                </a:moveTo>
                <a:lnTo>
                  <a:pt x="70664" y="6878"/>
                </a:lnTo>
                <a:lnTo>
                  <a:pt x="81956" y="4162"/>
                </a:lnTo>
                <a:lnTo>
                  <a:pt x="94027" y="317"/>
                </a:lnTo>
                <a:lnTo>
                  <a:pt x="112362" y="1659"/>
                </a:lnTo>
                <a:lnTo>
                  <a:pt x="122564" y="6878"/>
                </a:lnTo>
                <a:close/>
              </a:path>
              <a:path w="132968" h="97028">
                <a:moveTo>
                  <a:pt x="24764" y="97028"/>
                </a:moveTo>
                <a:lnTo>
                  <a:pt x="0" y="97028"/>
                </a:lnTo>
                <a:lnTo>
                  <a:pt x="0" y="1778"/>
                </a:lnTo>
                <a:lnTo>
                  <a:pt x="19240" y="1778"/>
                </a:lnTo>
                <a:lnTo>
                  <a:pt x="22097" y="14351"/>
                </a:lnTo>
                <a:lnTo>
                  <a:pt x="128264" y="14351"/>
                </a:lnTo>
                <a:lnTo>
                  <a:pt x="130256" y="17476"/>
                </a:lnTo>
                <a:lnTo>
                  <a:pt x="130846" y="20637"/>
                </a:lnTo>
                <a:lnTo>
                  <a:pt x="32194" y="20637"/>
                </a:lnTo>
                <a:lnTo>
                  <a:pt x="27431" y="26924"/>
                </a:lnTo>
                <a:lnTo>
                  <a:pt x="24764" y="33591"/>
                </a:lnTo>
                <a:lnTo>
                  <a:pt x="24764" y="97028"/>
                </a:lnTo>
                <a:close/>
              </a:path>
              <a:path w="132968" h="97028">
                <a:moveTo>
                  <a:pt x="78866" y="97028"/>
                </a:moveTo>
                <a:lnTo>
                  <a:pt x="54101" y="97028"/>
                </a:lnTo>
                <a:lnTo>
                  <a:pt x="54101" y="45212"/>
                </a:lnTo>
                <a:lnTo>
                  <a:pt x="52667" y="28910"/>
                </a:lnTo>
                <a:lnTo>
                  <a:pt x="44464" y="21369"/>
                </a:lnTo>
                <a:lnTo>
                  <a:pt x="32194" y="20637"/>
                </a:lnTo>
                <a:lnTo>
                  <a:pt x="130846" y="20637"/>
                </a:lnTo>
                <a:lnTo>
                  <a:pt x="130917" y="21018"/>
                </a:lnTo>
                <a:lnTo>
                  <a:pt x="85534" y="21018"/>
                </a:lnTo>
                <a:lnTo>
                  <a:pt x="81343" y="26924"/>
                </a:lnTo>
                <a:lnTo>
                  <a:pt x="78866" y="34544"/>
                </a:lnTo>
                <a:lnTo>
                  <a:pt x="78866" y="97028"/>
                </a:lnTo>
                <a:close/>
              </a:path>
              <a:path w="132968" h="97028">
                <a:moveTo>
                  <a:pt x="132968" y="97028"/>
                </a:moveTo>
                <a:lnTo>
                  <a:pt x="108203" y="97028"/>
                </a:lnTo>
                <a:lnTo>
                  <a:pt x="108203" y="43497"/>
                </a:lnTo>
                <a:lnTo>
                  <a:pt x="106358" y="27595"/>
                </a:lnTo>
                <a:lnTo>
                  <a:pt x="96283" y="21040"/>
                </a:lnTo>
                <a:lnTo>
                  <a:pt x="95249" y="21018"/>
                </a:lnTo>
                <a:lnTo>
                  <a:pt x="130917" y="21018"/>
                </a:lnTo>
                <a:lnTo>
                  <a:pt x="132723" y="30694"/>
                </a:lnTo>
                <a:lnTo>
                  <a:pt x="132968" y="68453"/>
                </a:lnTo>
                <a:lnTo>
                  <a:pt x="132968" y="9702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618639" y="2555590"/>
            <a:ext cx="83188" cy="98664"/>
          </a:xfrm>
          <a:custGeom>
            <a:avLst/>
            <a:gdLst/>
            <a:ahLst/>
            <a:cxnLst/>
            <a:rect l="l" t="t" r="r" b="b"/>
            <a:pathLst>
              <a:path w="83188" h="98664">
                <a:moveTo>
                  <a:pt x="58266" y="98664"/>
                </a:moveTo>
                <a:lnTo>
                  <a:pt x="12934" y="86849"/>
                </a:lnTo>
                <a:lnTo>
                  <a:pt x="0" y="51855"/>
                </a:lnTo>
                <a:lnTo>
                  <a:pt x="1366" y="34969"/>
                </a:lnTo>
                <a:lnTo>
                  <a:pt x="5872" y="21229"/>
                </a:lnTo>
                <a:lnTo>
                  <a:pt x="13456" y="10747"/>
                </a:lnTo>
                <a:lnTo>
                  <a:pt x="24055" y="3634"/>
                </a:lnTo>
                <a:lnTo>
                  <a:pt x="37607" y="0"/>
                </a:lnTo>
                <a:lnTo>
                  <a:pt x="55696" y="1471"/>
                </a:lnTo>
                <a:lnTo>
                  <a:pt x="69006" y="6455"/>
                </a:lnTo>
                <a:lnTo>
                  <a:pt x="77884" y="14904"/>
                </a:lnTo>
                <a:lnTo>
                  <a:pt x="79730" y="19481"/>
                </a:lnTo>
                <a:lnTo>
                  <a:pt x="47876" y="19481"/>
                </a:lnTo>
                <a:lnTo>
                  <a:pt x="33257" y="23305"/>
                </a:lnTo>
                <a:lnTo>
                  <a:pt x="26541" y="33949"/>
                </a:lnTo>
                <a:lnTo>
                  <a:pt x="60737" y="40670"/>
                </a:lnTo>
                <a:lnTo>
                  <a:pt x="83090" y="40670"/>
                </a:lnTo>
                <a:lnTo>
                  <a:pt x="83188" y="43933"/>
                </a:lnTo>
                <a:lnTo>
                  <a:pt x="82331" y="53674"/>
                </a:lnTo>
                <a:lnTo>
                  <a:pt x="24732" y="56100"/>
                </a:lnTo>
                <a:lnTo>
                  <a:pt x="28304" y="70627"/>
                </a:lnTo>
                <a:lnTo>
                  <a:pt x="37910" y="78632"/>
                </a:lnTo>
                <a:lnTo>
                  <a:pt x="49116" y="80294"/>
                </a:lnTo>
                <a:lnTo>
                  <a:pt x="76210" y="80294"/>
                </a:lnTo>
                <a:lnTo>
                  <a:pt x="80739" y="89247"/>
                </a:lnTo>
                <a:lnTo>
                  <a:pt x="71013" y="94788"/>
                </a:lnTo>
                <a:lnTo>
                  <a:pt x="58266" y="98664"/>
                </a:lnTo>
                <a:close/>
              </a:path>
              <a:path w="83188" h="98664">
                <a:moveTo>
                  <a:pt x="83090" y="40670"/>
                </a:moveTo>
                <a:lnTo>
                  <a:pt x="60737" y="40670"/>
                </a:lnTo>
                <a:lnTo>
                  <a:pt x="58351" y="26096"/>
                </a:lnTo>
                <a:lnTo>
                  <a:pt x="47876" y="19481"/>
                </a:lnTo>
                <a:lnTo>
                  <a:pt x="79730" y="19481"/>
                </a:lnTo>
                <a:lnTo>
                  <a:pt x="82672" y="26771"/>
                </a:lnTo>
                <a:lnTo>
                  <a:pt x="83090" y="40670"/>
                </a:lnTo>
                <a:close/>
              </a:path>
              <a:path w="83188" h="98664">
                <a:moveTo>
                  <a:pt x="76210" y="80294"/>
                </a:moveTo>
                <a:lnTo>
                  <a:pt x="58451" y="80294"/>
                </a:lnTo>
                <a:lnTo>
                  <a:pt x="67595" y="76674"/>
                </a:lnTo>
                <a:lnTo>
                  <a:pt x="72548" y="73055"/>
                </a:lnTo>
                <a:lnTo>
                  <a:pt x="76210" y="8029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710046" y="2532824"/>
            <a:ext cx="64579" cy="122872"/>
          </a:xfrm>
          <a:custGeom>
            <a:avLst/>
            <a:gdLst/>
            <a:ahLst/>
            <a:cxnLst/>
            <a:rect l="l" t="t" r="r" b="b"/>
            <a:pathLst>
              <a:path w="64579" h="122872">
                <a:moveTo>
                  <a:pt x="37909" y="24955"/>
                </a:moveTo>
                <a:lnTo>
                  <a:pt x="13144" y="24955"/>
                </a:lnTo>
                <a:lnTo>
                  <a:pt x="13144" y="7048"/>
                </a:lnTo>
                <a:lnTo>
                  <a:pt x="37909" y="0"/>
                </a:lnTo>
                <a:lnTo>
                  <a:pt x="37909" y="24955"/>
                </a:lnTo>
                <a:close/>
              </a:path>
              <a:path w="64579" h="122872">
                <a:moveTo>
                  <a:pt x="61150" y="45910"/>
                </a:moveTo>
                <a:lnTo>
                  <a:pt x="0" y="45910"/>
                </a:lnTo>
                <a:lnTo>
                  <a:pt x="0" y="24955"/>
                </a:lnTo>
                <a:lnTo>
                  <a:pt x="61150" y="24955"/>
                </a:lnTo>
                <a:lnTo>
                  <a:pt x="61150" y="45910"/>
                </a:lnTo>
                <a:close/>
              </a:path>
              <a:path w="64579" h="122872">
                <a:moveTo>
                  <a:pt x="38671" y="122872"/>
                </a:moveTo>
                <a:lnTo>
                  <a:pt x="13146" y="82486"/>
                </a:lnTo>
                <a:lnTo>
                  <a:pt x="13144" y="45910"/>
                </a:lnTo>
                <a:lnTo>
                  <a:pt x="37909" y="45910"/>
                </a:lnTo>
                <a:lnTo>
                  <a:pt x="37909" y="82486"/>
                </a:lnTo>
                <a:lnTo>
                  <a:pt x="38290" y="93535"/>
                </a:lnTo>
                <a:lnTo>
                  <a:pt x="38290" y="100964"/>
                </a:lnTo>
                <a:lnTo>
                  <a:pt x="60899" y="100964"/>
                </a:lnTo>
                <a:lnTo>
                  <a:pt x="64579" y="116966"/>
                </a:lnTo>
                <a:lnTo>
                  <a:pt x="53358" y="120915"/>
                </a:lnTo>
                <a:lnTo>
                  <a:pt x="39934" y="122856"/>
                </a:lnTo>
                <a:lnTo>
                  <a:pt x="38671" y="122872"/>
                </a:lnTo>
                <a:close/>
              </a:path>
              <a:path w="64579" h="122872">
                <a:moveTo>
                  <a:pt x="60899" y="100964"/>
                </a:moveTo>
                <a:lnTo>
                  <a:pt x="53149" y="100964"/>
                </a:lnTo>
                <a:lnTo>
                  <a:pt x="60197" y="97916"/>
                </a:lnTo>
                <a:lnTo>
                  <a:pt x="60899" y="10096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784532" y="2626741"/>
            <a:ext cx="32166" cy="54482"/>
          </a:xfrm>
          <a:custGeom>
            <a:avLst/>
            <a:gdLst/>
            <a:ahLst/>
            <a:cxnLst/>
            <a:rect l="l" t="t" r="r" b="b"/>
            <a:pathLst>
              <a:path w="32166" h="54482">
                <a:moveTo>
                  <a:pt x="6095" y="27812"/>
                </a:moveTo>
                <a:lnTo>
                  <a:pt x="952" y="22288"/>
                </a:lnTo>
                <a:lnTo>
                  <a:pt x="952" y="5714"/>
                </a:lnTo>
                <a:lnTo>
                  <a:pt x="7619" y="0"/>
                </a:lnTo>
                <a:lnTo>
                  <a:pt x="15811" y="0"/>
                </a:lnTo>
                <a:lnTo>
                  <a:pt x="27120" y="4311"/>
                </a:lnTo>
                <a:lnTo>
                  <a:pt x="32166" y="14812"/>
                </a:lnTo>
                <a:lnTo>
                  <a:pt x="32005" y="27241"/>
                </a:lnTo>
                <a:lnTo>
                  <a:pt x="13144" y="27241"/>
                </a:lnTo>
                <a:lnTo>
                  <a:pt x="6095" y="27812"/>
                </a:lnTo>
                <a:close/>
              </a:path>
              <a:path w="32166" h="54482">
                <a:moveTo>
                  <a:pt x="7238" y="54482"/>
                </a:moveTo>
                <a:lnTo>
                  <a:pt x="0" y="44195"/>
                </a:lnTo>
                <a:lnTo>
                  <a:pt x="6095" y="41909"/>
                </a:lnTo>
                <a:lnTo>
                  <a:pt x="12572" y="34861"/>
                </a:lnTo>
                <a:lnTo>
                  <a:pt x="13144" y="27241"/>
                </a:lnTo>
                <a:lnTo>
                  <a:pt x="32005" y="27241"/>
                </a:lnTo>
                <a:lnTo>
                  <a:pt x="31997" y="27846"/>
                </a:lnTo>
                <a:lnTo>
                  <a:pt x="27663" y="39760"/>
                </a:lnTo>
                <a:lnTo>
                  <a:pt x="19049" y="48767"/>
                </a:lnTo>
                <a:lnTo>
                  <a:pt x="13334" y="52387"/>
                </a:lnTo>
                <a:lnTo>
                  <a:pt x="7238" y="54482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549982" y="2897219"/>
            <a:ext cx="1742520" cy="17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358098" y="2935320"/>
            <a:ext cx="83188" cy="98664"/>
          </a:xfrm>
          <a:custGeom>
            <a:avLst/>
            <a:gdLst/>
            <a:ahLst/>
            <a:cxnLst/>
            <a:rect l="l" t="t" r="r" b="b"/>
            <a:pathLst>
              <a:path w="83188" h="98664">
                <a:moveTo>
                  <a:pt x="58266" y="98664"/>
                </a:moveTo>
                <a:lnTo>
                  <a:pt x="12934" y="86849"/>
                </a:lnTo>
                <a:lnTo>
                  <a:pt x="0" y="51855"/>
                </a:lnTo>
                <a:lnTo>
                  <a:pt x="1366" y="34969"/>
                </a:lnTo>
                <a:lnTo>
                  <a:pt x="5872" y="21229"/>
                </a:lnTo>
                <a:lnTo>
                  <a:pt x="13456" y="10747"/>
                </a:lnTo>
                <a:lnTo>
                  <a:pt x="24055" y="3634"/>
                </a:lnTo>
                <a:lnTo>
                  <a:pt x="37607" y="0"/>
                </a:lnTo>
                <a:lnTo>
                  <a:pt x="55696" y="1471"/>
                </a:lnTo>
                <a:lnTo>
                  <a:pt x="69006" y="6455"/>
                </a:lnTo>
                <a:lnTo>
                  <a:pt x="77884" y="14904"/>
                </a:lnTo>
                <a:lnTo>
                  <a:pt x="79730" y="19481"/>
                </a:lnTo>
                <a:lnTo>
                  <a:pt x="47876" y="19481"/>
                </a:lnTo>
                <a:lnTo>
                  <a:pt x="33257" y="23305"/>
                </a:lnTo>
                <a:lnTo>
                  <a:pt x="26541" y="33949"/>
                </a:lnTo>
                <a:lnTo>
                  <a:pt x="60737" y="40670"/>
                </a:lnTo>
                <a:lnTo>
                  <a:pt x="83090" y="40670"/>
                </a:lnTo>
                <a:lnTo>
                  <a:pt x="83188" y="43933"/>
                </a:lnTo>
                <a:lnTo>
                  <a:pt x="82331" y="53674"/>
                </a:lnTo>
                <a:lnTo>
                  <a:pt x="24732" y="56100"/>
                </a:lnTo>
                <a:lnTo>
                  <a:pt x="28304" y="70627"/>
                </a:lnTo>
                <a:lnTo>
                  <a:pt x="37910" y="78632"/>
                </a:lnTo>
                <a:lnTo>
                  <a:pt x="49116" y="80294"/>
                </a:lnTo>
                <a:lnTo>
                  <a:pt x="76210" y="80294"/>
                </a:lnTo>
                <a:lnTo>
                  <a:pt x="80739" y="89247"/>
                </a:lnTo>
                <a:lnTo>
                  <a:pt x="71013" y="94788"/>
                </a:lnTo>
                <a:lnTo>
                  <a:pt x="58266" y="98664"/>
                </a:lnTo>
                <a:close/>
              </a:path>
              <a:path w="83188" h="98664">
                <a:moveTo>
                  <a:pt x="83090" y="40670"/>
                </a:moveTo>
                <a:lnTo>
                  <a:pt x="60737" y="40670"/>
                </a:lnTo>
                <a:lnTo>
                  <a:pt x="58351" y="26096"/>
                </a:lnTo>
                <a:lnTo>
                  <a:pt x="47876" y="19481"/>
                </a:lnTo>
                <a:lnTo>
                  <a:pt x="79730" y="19481"/>
                </a:lnTo>
                <a:lnTo>
                  <a:pt x="82672" y="26771"/>
                </a:lnTo>
                <a:lnTo>
                  <a:pt x="83090" y="40670"/>
                </a:lnTo>
                <a:close/>
              </a:path>
              <a:path w="83188" h="98664">
                <a:moveTo>
                  <a:pt x="76210" y="80294"/>
                </a:moveTo>
                <a:lnTo>
                  <a:pt x="58451" y="80294"/>
                </a:lnTo>
                <a:lnTo>
                  <a:pt x="67595" y="76674"/>
                </a:lnTo>
                <a:lnTo>
                  <a:pt x="72548" y="73055"/>
                </a:lnTo>
                <a:lnTo>
                  <a:pt x="76210" y="8029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460174" y="2899410"/>
            <a:ext cx="44576" cy="136207"/>
          </a:xfrm>
          <a:custGeom>
            <a:avLst/>
            <a:gdLst/>
            <a:ahLst/>
            <a:cxnLst/>
            <a:rect l="l" t="t" r="r" b="b"/>
            <a:pathLst>
              <a:path w="44576" h="136207">
                <a:moveTo>
                  <a:pt x="29908" y="136207"/>
                </a:moveTo>
                <a:lnTo>
                  <a:pt x="22288" y="136016"/>
                </a:lnTo>
                <a:lnTo>
                  <a:pt x="7808" y="132543"/>
                </a:lnTo>
                <a:lnTo>
                  <a:pt x="752" y="121813"/>
                </a:lnTo>
                <a:lnTo>
                  <a:pt x="0" y="57149"/>
                </a:lnTo>
                <a:lnTo>
                  <a:pt x="0" y="0"/>
                </a:lnTo>
                <a:lnTo>
                  <a:pt x="24764" y="0"/>
                </a:lnTo>
                <a:lnTo>
                  <a:pt x="24764" y="101345"/>
                </a:lnTo>
                <a:lnTo>
                  <a:pt x="24955" y="108775"/>
                </a:lnTo>
                <a:lnTo>
                  <a:pt x="25717" y="114109"/>
                </a:lnTo>
                <a:lnTo>
                  <a:pt x="42197" y="114109"/>
                </a:lnTo>
                <a:lnTo>
                  <a:pt x="44576" y="131444"/>
                </a:lnTo>
                <a:lnTo>
                  <a:pt x="40004" y="133730"/>
                </a:lnTo>
                <a:lnTo>
                  <a:pt x="29908" y="136207"/>
                </a:lnTo>
                <a:close/>
              </a:path>
              <a:path w="44576" h="136207">
                <a:moveTo>
                  <a:pt x="42197" y="114109"/>
                </a:moveTo>
                <a:lnTo>
                  <a:pt x="36194" y="114109"/>
                </a:lnTo>
                <a:lnTo>
                  <a:pt x="38290" y="113537"/>
                </a:lnTo>
                <a:lnTo>
                  <a:pt x="41909" y="112013"/>
                </a:lnTo>
                <a:lnTo>
                  <a:pt x="42197" y="11410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513895" y="2897314"/>
            <a:ext cx="28384" cy="135445"/>
          </a:xfrm>
          <a:custGeom>
            <a:avLst/>
            <a:gdLst/>
            <a:ahLst/>
            <a:cxnLst/>
            <a:rect l="l" t="t" r="r" b="b"/>
            <a:pathLst>
              <a:path w="28384" h="135445">
                <a:moveTo>
                  <a:pt x="28384" y="135445"/>
                </a:moveTo>
                <a:lnTo>
                  <a:pt x="3619" y="135445"/>
                </a:lnTo>
                <a:lnTo>
                  <a:pt x="3619" y="40195"/>
                </a:lnTo>
                <a:lnTo>
                  <a:pt x="28384" y="40195"/>
                </a:lnTo>
                <a:lnTo>
                  <a:pt x="28384" y="135445"/>
                </a:lnTo>
                <a:close/>
              </a:path>
              <a:path w="28384" h="135445">
                <a:moveTo>
                  <a:pt x="24002" y="26288"/>
                </a:moveTo>
                <a:lnTo>
                  <a:pt x="6667" y="26288"/>
                </a:lnTo>
                <a:lnTo>
                  <a:pt x="0" y="21335"/>
                </a:lnTo>
                <a:lnTo>
                  <a:pt x="0" y="5333"/>
                </a:lnTo>
                <a:lnTo>
                  <a:pt x="6667" y="0"/>
                </a:lnTo>
                <a:lnTo>
                  <a:pt x="24002" y="0"/>
                </a:lnTo>
                <a:lnTo>
                  <a:pt x="31622" y="5524"/>
                </a:lnTo>
                <a:lnTo>
                  <a:pt x="31622" y="21335"/>
                </a:lnTo>
                <a:lnTo>
                  <a:pt x="24002" y="2628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556758" y="2912554"/>
            <a:ext cx="64579" cy="122872"/>
          </a:xfrm>
          <a:custGeom>
            <a:avLst/>
            <a:gdLst/>
            <a:ahLst/>
            <a:cxnLst/>
            <a:rect l="l" t="t" r="r" b="b"/>
            <a:pathLst>
              <a:path w="64579" h="122872">
                <a:moveTo>
                  <a:pt x="37909" y="24955"/>
                </a:moveTo>
                <a:lnTo>
                  <a:pt x="13144" y="24955"/>
                </a:lnTo>
                <a:lnTo>
                  <a:pt x="13144" y="7048"/>
                </a:lnTo>
                <a:lnTo>
                  <a:pt x="37909" y="0"/>
                </a:lnTo>
                <a:lnTo>
                  <a:pt x="37909" y="24955"/>
                </a:lnTo>
                <a:close/>
              </a:path>
              <a:path w="64579" h="122872">
                <a:moveTo>
                  <a:pt x="61150" y="45910"/>
                </a:moveTo>
                <a:lnTo>
                  <a:pt x="0" y="45910"/>
                </a:lnTo>
                <a:lnTo>
                  <a:pt x="0" y="24955"/>
                </a:lnTo>
                <a:lnTo>
                  <a:pt x="61150" y="24955"/>
                </a:lnTo>
                <a:lnTo>
                  <a:pt x="61150" y="45910"/>
                </a:lnTo>
                <a:close/>
              </a:path>
              <a:path w="64579" h="122872">
                <a:moveTo>
                  <a:pt x="38671" y="122872"/>
                </a:moveTo>
                <a:lnTo>
                  <a:pt x="13146" y="82486"/>
                </a:lnTo>
                <a:lnTo>
                  <a:pt x="13144" y="45910"/>
                </a:lnTo>
                <a:lnTo>
                  <a:pt x="37909" y="45910"/>
                </a:lnTo>
                <a:lnTo>
                  <a:pt x="37909" y="82486"/>
                </a:lnTo>
                <a:lnTo>
                  <a:pt x="38290" y="93535"/>
                </a:lnTo>
                <a:lnTo>
                  <a:pt x="38290" y="100964"/>
                </a:lnTo>
                <a:lnTo>
                  <a:pt x="60899" y="100964"/>
                </a:lnTo>
                <a:lnTo>
                  <a:pt x="64579" y="116966"/>
                </a:lnTo>
                <a:lnTo>
                  <a:pt x="53358" y="120915"/>
                </a:lnTo>
                <a:lnTo>
                  <a:pt x="39934" y="122856"/>
                </a:lnTo>
                <a:lnTo>
                  <a:pt x="38671" y="122872"/>
                </a:lnTo>
                <a:close/>
              </a:path>
              <a:path w="64579" h="122872">
                <a:moveTo>
                  <a:pt x="60899" y="100964"/>
                </a:moveTo>
                <a:lnTo>
                  <a:pt x="53149" y="100964"/>
                </a:lnTo>
                <a:lnTo>
                  <a:pt x="60197" y="97916"/>
                </a:lnTo>
                <a:lnTo>
                  <a:pt x="60899" y="10096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633148" y="2935927"/>
            <a:ext cx="52913" cy="96831"/>
          </a:xfrm>
          <a:custGeom>
            <a:avLst/>
            <a:gdLst/>
            <a:ahLst/>
            <a:cxnLst/>
            <a:rect l="l" t="t" r="r" b="b"/>
            <a:pathLst>
              <a:path w="52913" h="96831">
                <a:moveTo>
                  <a:pt x="52725" y="14154"/>
                </a:moveTo>
                <a:lnTo>
                  <a:pt x="22859" y="14154"/>
                </a:lnTo>
                <a:lnTo>
                  <a:pt x="29424" y="4962"/>
                </a:lnTo>
                <a:lnTo>
                  <a:pt x="39936" y="0"/>
                </a:lnTo>
                <a:lnTo>
                  <a:pt x="52913" y="616"/>
                </a:lnTo>
                <a:lnTo>
                  <a:pt x="52725" y="14154"/>
                </a:lnTo>
                <a:close/>
              </a:path>
              <a:path w="52913" h="96831">
                <a:moveTo>
                  <a:pt x="24764" y="96831"/>
                </a:moveTo>
                <a:lnTo>
                  <a:pt x="0" y="96831"/>
                </a:lnTo>
                <a:lnTo>
                  <a:pt x="0" y="1581"/>
                </a:lnTo>
                <a:lnTo>
                  <a:pt x="19240" y="1581"/>
                </a:lnTo>
                <a:lnTo>
                  <a:pt x="22097" y="14154"/>
                </a:lnTo>
                <a:lnTo>
                  <a:pt x="52725" y="14154"/>
                </a:lnTo>
                <a:lnTo>
                  <a:pt x="52604" y="22921"/>
                </a:lnTo>
                <a:lnTo>
                  <a:pt x="39415" y="22921"/>
                </a:lnTo>
                <a:lnTo>
                  <a:pt x="28859" y="27899"/>
                </a:lnTo>
                <a:lnTo>
                  <a:pt x="24764" y="66066"/>
                </a:lnTo>
                <a:lnTo>
                  <a:pt x="24764" y="96831"/>
                </a:lnTo>
                <a:close/>
              </a:path>
              <a:path w="52913" h="96831">
                <a:moveTo>
                  <a:pt x="52577" y="24822"/>
                </a:moveTo>
                <a:lnTo>
                  <a:pt x="39415" y="22921"/>
                </a:lnTo>
                <a:lnTo>
                  <a:pt x="52604" y="22921"/>
                </a:lnTo>
                <a:lnTo>
                  <a:pt x="52577" y="24822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5684773" y="3006470"/>
            <a:ext cx="32166" cy="54482"/>
          </a:xfrm>
          <a:custGeom>
            <a:avLst/>
            <a:gdLst/>
            <a:ahLst/>
            <a:cxnLst/>
            <a:rect l="l" t="t" r="r" b="b"/>
            <a:pathLst>
              <a:path w="32166" h="54482">
                <a:moveTo>
                  <a:pt x="6095" y="27812"/>
                </a:moveTo>
                <a:lnTo>
                  <a:pt x="952" y="22288"/>
                </a:lnTo>
                <a:lnTo>
                  <a:pt x="952" y="5714"/>
                </a:lnTo>
                <a:lnTo>
                  <a:pt x="7619" y="0"/>
                </a:lnTo>
                <a:lnTo>
                  <a:pt x="15811" y="0"/>
                </a:lnTo>
                <a:lnTo>
                  <a:pt x="27120" y="4311"/>
                </a:lnTo>
                <a:lnTo>
                  <a:pt x="32166" y="14812"/>
                </a:lnTo>
                <a:lnTo>
                  <a:pt x="32005" y="27241"/>
                </a:lnTo>
                <a:lnTo>
                  <a:pt x="13144" y="27241"/>
                </a:lnTo>
                <a:lnTo>
                  <a:pt x="6095" y="27812"/>
                </a:lnTo>
                <a:close/>
              </a:path>
              <a:path w="32166" h="54482">
                <a:moveTo>
                  <a:pt x="7238" y="54482"/>
                </a:moveTo>
                <a:lnTo>
                  <a:pt x="0" y="44195"/>
                </a:lnTo>
                <a:lnTo>
                  <a:pt x="6095" y="41909"/>
                </a:lnTo>
                <a:lnTo>
                  <a:pt x="12572" y="34861"/>
                </a:lnTo>
                <a:lnTo>
                  <a:pt x="13144" y="27241"/>
                </a:lnTo>
                <a:lnTo>
                  <a:pt x="32005" y="27241"/>
                </a:lnTo>
                <a:lnTo>
                  <a:pt x="31997" y="27846"/>
                </a:lnTo>
                <a:lnTo>
                  <a:pt x="27663" y="39760"/>
                </a:lnTo>
                <a:lnTo>
                  <a:pt x="19049" y="48767"/>
                </a:lnTo>
                <a:lnTo>
                  <a:pt x="13334" y="52387"/>
                </a:lnTo>
                <a:lnTo>
                  <a:pt x="7238" y="54482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5763795" y="2934843"/>
            <a:ext cx="66576" cy="100576"/>
          </a:xfrm>
          <a:custGeom>
            <a:avLst/>
            <a:gdLst/>
            <a:ahLst/>
            <a:cxnLst/>
            <a:rect l="l" t="t" r="r" b="b"/>
            <a:pathLst>
              <a:path w="66576" h="100576">
                <a:moveTo>
                  <a:pt x="64093" y="80773"/>
                </a:moveTo>
                <a:lnTo>
                  <a:pt x="27581" y="80773"/>
                </a:lnTo>
                <a:lnTo>
                  <a:pt x="29945" y="80771"/>
                </a:lnTo>
                <a:lnTo>
                  <a:pt x="39897" y="77424"/>
                </a:lnTo>
                <a:lnTo>
                  <a:pt x="41746" y="68777"/>
                </a:lnTo>
                <a:lnTo>
                  <a:pt x="29429" y="61598"/>
                </a:lnTo>
                <a:lnTo>
                  <a:pt x="17064" y="55706"/>
                </a:lnTo>
                <a:lnTo>
                  <a:pt x="6604" y="48812"/>
                </a:lnTo>
                <a:lnTo>
                  <a:pt x="0" y="38622"/>
                </a:lnTo>
                <a:lnTo>
                  <a:pt x="1655" y="20333"/>
                </a:lnTo>
                <a:lnTo>
                  <a:pt x="7700" y="8425"/>
                </a:lnTo>
                <a:lnTo>
                  <a:pt x="17692" y="1960"/>
                </a:lnTo>
                <a:lnTo>
                  <a:pt x="31192" y="0"/>
                </a:lnTo>
                <a:lnTo>
                  <a:pt x="45256" y="1219"/>
                </a:lnTo>
                <a:lnTo>
                  <a:pt x="57741" y="4413"/>
                </a:lnTo>
                <a:lnTo>
                  <a:pt x="58735" y="19811"/>
                </a:lnTo>
                <a:lnTo>
                  <a:pt x="34517" y="19811"/>
                </a:lnTo>
                <a:lnTo>
                  <a:pt x="24231" y="24995"/>
                </a:lnTo>
                <a:lnTo>
                  <a:pt x="26199" y="33570"/>
                </a:lnTo>
                <a:lnTo>
                  <a:pt x="38311" y="39349"/>
                </a:lnTo>
                <a:lnTo>
                  <a:pt x="50799" y="44688"/>
                </a:lnTo>
                <a:lnTo>
                  <a:pt x="61082" y="52133"/>
                </a:lnTo>
                <a:lnTo>
                  <a:pt x="66576" y="64231"/>
                </a:lnTo>
                <a:lnTo>
                  <a:pt x="64095" y="80769"/>
                </a:lnTo>
                <a:close/>
              </a:path>
              <a:path w="66576" h="100576">
                <a:moveTo>
                  <a:pt x="59091" y="25336"/>
                </a:moveTo>
                <a:lnTo>
                  <a:pt x="53186" y="23240"/>
                </a:lnTo>
                <a:lnTo>
                  <a:pt x="43089" y="19811"/>
                </a:lnTo>
                <a:lnTo>
                  <a:pt x="58735" y="19811"/>
                </a:lnTo>
                <a:lnTo>
                  <a:pt x="59091" y="25336"/>
                </a:lnTo>
                <a:close/>
              </a:path>
              <a:path w="66576" h="100576">
                <a:moveTo>
                  <a:pt x="31003" y="100576"/>
                </a:moveTo>
                <a:lnTo>
                  <a:pt x="16687" y="99199"/>
                </a:lnTo>
                <a:lnTo>
                  <a:pt x="4272" y="95683"/>
                </a:lnTo>
                <a:lnTo>
                  <a:pt x="3465" y="73532"/>
                </a:lnTo>
                <a:lnTo>
                  <a:pt x="14206" y="78144"/>
                </a:lnTo>
                <a:lnTo>
                  <a:pt x="27581" y="80773"/>
                </a:lnTo>
                <a:lnTo>
                  <a:pt x="64093" y="80773"/>
                </a:lnTo>
                <a:lnTo>
                  <a:pt x="57035" y="91978"/>
                </a:lnTo>
                <a:lnTo>
                  <a:pt x="45853" y="98400"/>
                </a:lnTo>
                <a:lnTo>
                  <a:pt x="31003" y="10057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5842349" y="2935320"/>
            <a:ext cx="83188" cy="98664"/>
          </a:xfrm>
          <a:custGeom>
            <a:avLst/>
            <a:gdLst/>
            <a:ahLst/>
            <a:cxnLst/>
            <a:rect l="l" t="t" r="r" b="b"/>
            <a:pathLst>
              <a:path w="83188" h="98664">
                <a:moveTo>
                  <a:pt x="58266" y="98664"/>
                </a:moveTo>
                <a:lnTo>
                  <a:pt x="12934" y="86849"/>
                </a:lnTo>
                <a:lnTo>
                  <a:pt x="0" y="51855"/>
                </a:lnTo>
                <a:lnTo>
                  <a:pt x="1366" y="34969"/>
                </a:lnTo>
                <a:lnTo>
                  <a:pt x="5872" y="21229"/>
                </a:lnTo>
                <a:lnTo>
                  <a:pt x="13456" y="10747"/>
                </a:lnTo>
                <a:lnTo>
                  <a:pt x="24055" y="3634"/>
                </a:lnTo>
                <a:lnTo>
                  <a:pt x="37607" y="0"/>
                </a:lnTo>
                <a:lnTo>
                  <a:pt x="55696" y="1471"/>
                </a:lnTo>
                <a:lnTo>
                  <a:pt x="69006" y="6455"/>
                </a:lnTo>
                <a:lnTo>
                  <a:pt x="77884" y="14904"/>
                </a:lnTo>
                <a:lnTo>
                  <a:pt x="79730" y="19481"/>
                </a:lnTo>
                <a:lnTo>
                  <a:pt x="47876" y="19481"/>
                </a:lnTo>
                <a:lnTo>
                  <a:pt x="33257" y="23305"/>
                </a:lnTo>
                <a:lnTo>
                  <a:pt x="26541" y="33949"/>
                </a:lnTo>
                <a:lnTo>
                  <a:pt x="60737" y="40670"/>
                </a:lnTo>
                <a:lnTo>
                  <a:pt x="83090" y="40670"/>
                </a:lnTo>
                <a:lnTo>
                  <a:pt x="83188" y="43933"/>
                </a:lnTo>
                <a:lnTo>
                  <a:pt x="82331" y="53674"/>
                </a:lnTo>
                <a:lnTo>
                  <a:pt x="24732" y="56100"/>
                </a:lnTo>
                <a:lnTo>
                  <a:pt x="28304" y="70627"/>
                </a:lnTo>
                <a:lnTo>
                  <a:pt x="37910" y="78632"/>
                </a:lnTo>
                <a:lnTo>
                  <a:pt x="49116" y="80294"/>
                </a:lnTo>
                <a:lnTo>
                  <a:pt x="76210" y="80294"/>
                </a:lnTo>
                <a:lnTo>
                  <a:pt x="80739" y="89247"/>
                </a:lnTo>
                <a:lnTo>
                  <a:pt x="71013" y="94788"/>
                </a:lnTo>
                <a:lnTo>
                  <a:pt x="58266" y="98664"/>
                </a:lnTo>
                <a:close/>
              </a:path>
              <a:path w="83188" h="98664">
                <a:moveTo>
                  <a:pt x="83090" y="40670"/>
                </a:moveTo>
                <a:lnTo>
                  <a:pt x="60737" y="40670"/>
                </a:lnTo>
                <a:lnTo>
                  <a:pt x="58351" y="26096"/>
                </a:lnTo>
                <a:lnTo>
                  <a:pt x="47876" y="19481"/>
                </a:lnTo>
                <a:lnTo>
                  <a:pt x="79730" y="19481"/>
                </a:lnTo>
                <a:lnTo>
                  <a:pt x="82672" y="26771"/>
                </a:lnTo>
                <a:lnTo>
                  <a:pt x="83090" y="40670"/>
                </a:lnTo>
                <a:close/>
              </a:path>
              <a:path w="83188" h="98664">
                <a:moveTo>
                  <a:pt x="76210" y="80294"/>
                </a:moveTo>
                <a:lnTo>
                  <a:pt x="58451" y="80294"/>
                </a:lnTo>
                <a:lnTo>
                  <a:pt x="67595" y="76674"/>
                </a:lnTo>
                <a:lnTo>
                  <a:pt x="72548" y="73055"/>
                </a:lnTo>
                <a:lnTo>
                  <a:pt x="76210" y="8029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939146" y="2899410"/>
            <a:ext cx="86290" cy="135415"/>
          </a:xfrm>
          <a:custGeom>
            <a:avLst/>
            <a:gdLst/>
            <a:ahLst/>
            <a:cxnLst/>
            <a:rect l="l" t="t" r="r" b="b"/>
            <a:pathLst>
              <a:path w="86290" h="135415">
                <a:moveTo>
                  <a:pt x="85479" y="38671"/>
                </a:moveTo>
                <a:lnTo>
                  <a:pt x="60714" y="38671"/>
                </a:lnTo>
                <a:lnTo>
                  <a:pt x="60714" y="0"/>
                </a:lnTo>
                <a:lnTo>
                  <a:pt x="85479" y="0"/>
                </a:lnTo>
                <a:lnTo>
                  <a:pt x="85479" y="38671"/>
                </a:lnTo>
                <a:close/>
              </a:path>
              <a:path w="86290" h="135415">
                <a:moveTo>
                  <a:pt x="45279" y="135415"/>
                </a:moveTo>
                <a:lnTo>
                  <a:pt x="6787" y="118616"/>
                </a:lnTo>
                <a:lnTo>
                  <a:pt x="0" y="90857"/>
                </a:lnTo>
                <a:lnTo>
                  <a:pt x="1337" y="73611"/>
                </a:lnTo>
                <a:lnTo>
                  <a:pt x="22393" y="40401"/>
                </a:lnTo>
                <a:lnTo>
                  <a:pt x="43379" y="35813"/>
                </a:lnTo>
                <a:lnTo>
                  <a:pt x="51189" y="35813"/>
                </a:lnTo>
                <a:lnTo>
                  <a:pt x="55190" y="36575"/>
                </a:lnTo>
                <a:lnTo>
                  <a:pt x="60714" y="38671"/>
                </a:lnTo>
                <a:lnTo>
                  <a:pt x="85479" y="38671"/>
                </a:lnTo>
                <a:lnTo>
                  <a:pt x="85479" y="56578"/>
                </a:lnTo>
                <a:lnTo>
                  <a:pt x="53285" y="56578"/>
                </a:lnTo>
                <a:lnTo>
                  <a:pt x="46427" y="56768"/>
                </a:lnTo>
                <a:lnTo>
                  <a:pt x="33340" y="60813"/>
                </a:lnTo>
                <a:lnTo>
                  <a:pt x="27045" y="71585"/>
                </a:lnTo>
                <a:lnTo>
                  <a:pt x="25472" y="88010"/>
                </a:lnTo>
                <a:lnTo>
                  <a:pt x="27719" y="103445"/>
                </a:lnTo>
                <a:lnTo>
                  <a:pt x="35740" y="113318"/>
                </a:lnTo>
                <a:lnTo>
                  <a:pt x="85600" y="113318"/>
                </a:lnTo>
                <a:lnTo>
                  <a:pt x="86055" y="121157"/>
                </a:lnTo>
                <a:lnTo>
                  <a:pt x="65477" y="121157"/>
                </a:lnTo>
                <a:lnTo>
                  <a:pt x="57463" y="130166"/>
                </a:lnTo>
                <a:lnTo>
                  <a:pt x="45279" y="135415"/>
                </a:lnTo>
                <a:close/>
              </a:path>
              <a:path w="86290" h="135415">
                <a:moveTo>
                  <a:pt x="85600" y="113318"/>
                </a:moveTo>
                <a:lnTo>
                  <a:pt x="35740" y="113318"/>
                </a:lnTo>
                <a:lnTo>
                  <a:pt x="52473" y="111936"/>
                </a:lnTo>
                <a:lnTo>
                  <a:pt x="59625" y="104569"/>
                </a:lnTo>
                <a:lnTo>
                  <a:pt x="60714" y="81152"/>
                </a:lnTo>
                <a:lnTo>
                  <a:pt x="60714" y="60959"/>
                </a:lnTo>
                <a:lnTo>
                  <a:pt x="56904" y="58102"/>
                </a:lnTo>
                <a:lnTo>
                  <a:pt x="53285" y="56578"/>
                </a:lnTo>
                <a:lnTo>
                  <a:pt x="85479" y="56578"/>
                </a:lnTo>
                <a:lnTo>
                  <a:pt x="85479" y="99821"/>
                </a:lnTo>
                <a:lnTo>
                  <a:pt x="85581" y="112986"/>
                </a:lnTo>
                <a:lnTo>
                  <a:pt x="85600" y="113318"/>
                </a:lnTo>
                <a:close/>
              </a:path>
              <a:path w="86290" h="135415">
                <a:moveTo>
                  <a:pt x="69668" y="133540"/>
                </a:moveTo>
                <a:lnTo>
                  <a:pt x="66239" y="121157"/>
                </a:lnTo>
                <a:lnTo>
                  <a:pt x="86055" y="121157"/>
                </a:lnTo>
                <a:lnTo>
                  <a:pt x="86290" y="125206"/>
                </a:lnTo>
                <a:lnTo>
                  <a:pt x="69668" y="13354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090911" y="2899410"/>
            <a:ext cx="86290" cy="135415"/>
          </a:xfrm>
          <a:custGeom>
            <a:avLst/>
            <a:gdLst/>
            <a:ahLst/>
            <a:cxnLst/>
            <a:rect l="l" t="t" r="r" b="b"/>
            <a:pathLst>
              <a:path w="86290" h="135415">
                <a:moveTo>
                  <a:pt x="85479" y="38671"/>
                </a:moveTo>
                <a:lnTo>
                  <a:pt x="60714" y="38671"/>
                </a:lnTo>
                <a:lnTo>
                  <a:pt x="60714" y="0"/>
                </a:lnTo>
                <a:lnTo>
                  <a:pt x="85479" y="0"/>
                </a:lnTo>
                <a:lnTo>
                  <a:pt x="85479" y="38671"/>
                </a:lnTo>
                <a:close/>
              </a:path>
              <a:path w="86290" h="135415">
                <a:moveTo>
                  <a:pt x="45279" y="135415"/>
                </a:moveTo>
                <a:lnTo>
                  <a:pt x="6787" y="118616"/>
                </a:lnTo>
                <a:lnTo>
                  <a:pt x="0" y="90857"/>
                </a:lnTo>
                <a:lnTo>
                  <a:pt x="1337" y="73611"/>
                </a:lnTo>
                <a:lnTo>
                  <a:pt x="22393" y="40401"/>
                </a:lnTo>
                <a:lnTo>
                  <a:pt x="43379" y="35813"/>
                </a:lnTo>
                <a:lnTo>
                  <a:pt x="51189" y="35813"/>
                </a:lnTo>
                <a:lnTo>
                  <a:pt x="55190" y="36575"/>
                </a:lnTo>
                <a:lnTo>
                  <a:pt x="60714" y="38671"/>
                </a:lnTo>
                <a:lnTo>
                  <a:pt x="85479" y="38671"/>
                </a:lnTo>
                <a:lnTo>
                  <a:pt x="85479" y="56578"/>
                </a:lnTo>
                <a:lnTo>
                  <a:pt x="53285" y="56578"/>
                </a:lnTo>
                <a:lnTo>
                  <a:pt x="46427" y="56768"/>
                </a:lnTo>
                <a:lnTo>
                  <a:pt x="33340" y="60813"/>
                </a:lnTo>
                <a:lnTo>
                  <a:pt x="27045" y="71585"/>
                </a:lnTo>
                <a:lnTo>
                  <a:pt x="25472" y="88010"/>
                </a:lnTo>
                <a:lnTo>
                  <a:pt x="27719" y="103445"/>
                </a:lnTo>
                <a:lnTo>
                  <a:pt x="35740" y="113318"/>
                </a:lnTo>
                <a:lnTo>
                  <a:pt x="85600" y="113318"/>
                </a:lnTo>
                <a:lnTo>
                  <a:pt x="86055" y="121157"/>
                </a:lnTo>
                <a:lnTo>
                  <a:pt x="65477" y="121157"/>
                </a:lnTo>
                <a:lnTo>
                  <a:pt x="57463" y="130166"/>
                </a:lnTo>
                <a:lnTo>
                  <a:pt x="45279" y="135415"/>
                </a:lnTo>
                <a:close/>
              </a:path>
              <a:path w="86290" h="135415">
                <a:moveTo>
                  <a:pt x="85600" y="113318"/>
                </a:moveTo>
                <a:lnTo>
                  <a:pt x="35740" y="113318"/>
                </a:lnTo>
                <a:lnTo>
                  <a:pt x="52473" y="111936"/>
                </a:lnTo>
                <a:lnTo>
                  <a:pt x="59625" y="104569"/>
                </a:lnTo>
                <a:lnTo>
                  <a:pt x="60714" y="81152"/>
                </a:lnTo>
                <a:lnTo>
                  <a:pt x="60714" y="60959"/>
                </a:lnTo>
                <a:lnTo>
                  <a:pt x="56904" y="58102"/>
                </a:lnTo>
                <a:lnTo>
                  <a:pt x="53285" y="56578"/>
                </a:lnTo>
                <a:lnTo>
                  <a:pt x="85479" y="56578"/>
                </a:lnTo>
                <a:lnTo>
                  <a:pt x="85479" y="99821"/>
                </a:lnTo>
                <a:lnTo>
                  <a:pt x="85581" y="112986"/>
                </a:lnTo>
                <a:lnTo>
                  <a:pt x="85600" y="113318"/>
                </a:lnTo>
                <a:close/>
              </a:path>
              <a:path w="86290" h="135415">
                <a:moveTo>
                  <a:pt x="69668" y="133540"/>
                </a:moveTo>
                <a:lnTo>
                  <a:pt x="66239" y="121157"/>
                </a:lnTo>
                <a:lnTo>
                  <a:pt x="86055" y="121157"/>
                </a:lnTo>
                <a:lnTo>
                  <a:pt x="86290" y="125206"/>
                </a:lnTo>
                <a:lnTo>
                  <a:pt x="69668" y="13354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6196584" y="2897314"/>
            <a:ext cx="28384" cy="135445"/>
          </a:xfrm>
          <a:custGeom>
            <a:avLst/>
            <a:gdLst/>
            <a:ahLst/>
            <a:cxnLst/>
            <a:rect l="l" t="t" r="r" b="b"/>
            <a:pathLst>
              <a:path w="28384" h="135445">
                <a:moveTo>
                  <a:pt x="28384" y="135445"/>
                </a:moveTo>
                <a:lnTo>
                  <a:pt x="3619" y="135445"/>
                </a:lnTo>
                <a:lnTo>
                  <a:pt x="3619" y="40195"/>
                </a:lnTo>
                <a:lnTo>
                  <a:pt x="28384" y="40195"/>
                </a:lnTo>
                <a:lnTo>
                  <a:pt x="28384" y="135445"/>
                </a:lnTo>
                <a:close/>
              </a:path>
              <a:path w="28384" h="135445">
                <a:moveTo>
                  <a:pt x="24002" y="26288"/>
                </a:moveTo>
                <a:lnTo>
                  <a:pt x="6667" y="26288"/>
                </a:lnTo>
                <a:lnTo>
                  <a:pt x="0" y="21335"/>
                </a:lnTo>
                <a:lnTo>
                  <a:pt x="0" y="5333"/>
                </a:lnTo>
                <a:lnTo>
                  <a:pt x="6667" y="0"/>
                </a:lnTo>
                <a:lnTo>
                  <a:pt x="24002" y="0"/>
                </a:lnTo>
                <a:lnTo>
                  <a:pt x="31622" y="5524"/>
                </a:lnTo>
                <a:lnTo>
                  <a:pt x="31622" y="21335"/>
                </a:lnTo>
                <a:lnTo>
                  <a:pt x="24002" y="2628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6243870" y="2935639"/>
            <a:ext cx="80668" cy="98011"/>
          </a:xfrm>
          <a:custGeom>
            <a:avLst/>
            <a:gdLst/>
            <a:ahLst/>
            <a:cxnLst/>
            <a:rect l="l" t="t" r="r" b="b"/>
            <a:pathLst>
              <a:path w="80668" h="98011">
                <a:moveTo>
                  <a:pt x="17159" y="23632"/>
                </a:moveTo>
                <a:lnTo>
                  <a:pt x="4911" y="7395"/>
                </a:lnTo>
                <a:lnTo>
                  <a:pt x="15656" y="3649"/>
                </a:lnTo>
                <a:lnTo>
                  <a:pt x="28358" y="1115"/>
                </a:lnTo>
                <a:lnTo>
                  <a:pt x="42078" y="0"/>
                </a:lnTo>
                <a:lnTo>
                  <a:pt x="59075" y="2022"/>
                </a:lnTo>
                <a:lnTo>
                  <a:pt x="70706" y="8261"/>
                </a:lnTo>
                <a:lnTo>
                  <a:pt x="77302" y="18900"/>
                </a:lnTo>
                <a:lnTo>
                  <a:pt x="77350" y="20554"/>
                </a:lnTo>
                <a:lnTo>
                  <a:pt x="43561" y="20554"/>
                </a:lnTo>
                <a:lnTo>
                  <a:pt x="30225" y="20781"/>
                </a:lnTo>
                <a:lnTo>
                  <a:pt x="17159" y="23632"/>
                </a:lnTo>
                <a:close/>
              </a:path>
              <a:path w="80668" h="98011">
                <a:moveTo>
                  <a:pt x="36010" y="98011"/>
                </a:moveTo>
                <a:lnTo>
                  <a:pt x="17835" y="95898"/>
                </a:lnTo>
                <a:lnTo>
                  <a:pt x="5994" y="89575"/>
                </a:lnTo>
                <a:lnTo>
                  <a:pt x="0" y="79217"/>
                </a:lnTo>
                <a:lnTo>
                  <a:pt x="2076" y="62739"/>
                </a:lnTo>
                <a:lnTo>
                  <a:pt x="8772" y="51574"/>
                </a:lnTo>
                <a:lnTo>
                  <a:pt x="19147" y="44754"/>
                </a:lnTo>
                <a:lnTo>
                  <a:pt x="32260" y="41311"/>
                </a:lnTo>
                <a:lnTo>
                  <a:pt x="47171" y="40280"/>
                </a:lnTo>
                <a:lnTo>
                  <a:pt x="55393" y="33303"/>
                </a:lnTo>
                <a:lnTo>
                  <a:pt x="55203" y="27969"/>
                </a:lnTo>
                <a:lnTo>
                  <a:pt x="52917" y="25111"/>
                </a:lnTo>
                <a:lnTo>
                  <a:pt x="43561" y="20554"/>
                </a:lnTo>
                <a:lnTo>
                  <a:pt x="77350" y="20554"/>
                </a:lnTo>
                <a:lnTo>
                  <a:pt x="77776" y="35261"/>
                </a:lnTo>
                <a:lnTo>
                  <a:pt x="77795" y="50031"/>
                </a:lnTo>
                <a:lnTo>
                  <a:pt x="77767" y="55401"/>
                </a:lnTo>
                <a:lnTo>
                  <a:pt x="54631" y="55401"/>
                </a:lnTo>
                <a:lnTo>
                  <a:pt x="38970" y="55583"/>
                </a:lnTo>
                <a:lnTo>
                  <a:pt x="27245" y="60452"/>
                </a:lnTo>
                <a:lnTo>
                  <a:pt x="24532" y="67021"/>
                </a:lnTo>
                <a:lnTo>
                  <a:pt x="23961" y="74070"/>
                </a:lnTo>
                <a:lnTo>
                  <a:pt x="29104" y="78261"/>
                </a:lnTo>
                <a:lnTo>
                  <a:pt x="78184" y="78261"/>
                </a:lnTo>
                <a:lnTo>
                  <a:pt x="78662" y="84166"/>
                </a:lnTo>
                <a:lnTo>
                  <a:pt x="56155" y="84166"/>
                </a:lnTo>
                <a:lnTo>
                  <a:pt x="48040" y="92716"/>
                </a:lnTo>
                <a:lnTo>
                  <a:pt x="36010" y="98011"/>
                </a:lnTo>
                <a:close/>
              </a:path>
              <a:path w="80668" h="98011">
                <a:moveTo>
                  <a:pt x="78184" y="78261"/>
                </a:moveTo>
                <a:lnTo>
                  <a:pt x="45678" y="78261"/>
                </a:lnTo>
                <a:lnTo>
                  <a:pt x="51393" y="73117"/>
                </a:lnTo>
                <a:lnTo>
                  <a:pt x="54631" y="67783"/>
                </a:lnTo>
                <a:lnTo>
                  <a:pt x="54631" y="55401"/>
                </a:lnTo>
                <a:lnTo>
                  <a:pt x="77767" y="55401"/>
                </a:lnTo>
                <a:lnTo>
                  <a:pt x="77726" y="63312"/>
                </a:lnTo>
                <a:lnTo>
                  <a:pt x="77937" y="75205"/>
                </a:lnTo>
                <a:lnTo>
                  <a:pt x="78184" y="78261"/>
                </a:lnTo>
                <a:close/>
              </a:path>
              <a:path w="80668" h="98011">
                <a:moveTo>
                  <a:pt x="61108" y="97311"/>
                </a:moveTo>
                <a:lnTo>
                  <a:pt x="57108" y="84166"/>
                </a:lnTo>
                <a:lnTo>
                  <a:pt x="78662" y="84166"/>
                </a:lnTo>
                <a:lnTo>
                  <a:pt x="78795" y="85814"/>
                </a:lnTo>
                <a:lnTo>
                  <a:pt x="80668" y="95238"/>
                </a:lnTo>
                <a:lnTo>
                  <a:pt x="61108" y="97311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343840" y="2935731"/>
            <a:ext cx="132968" cy="97028"/>
          </a:xfrm>
          <a:custGeom>
            <a:avLst/>
            <a:gdLst/>
            <a:ahLst/>
            <a:cxnLst/>
            <a:rect l="l" t="t" r="r" b="b"/>
            <a:pathLst>
              <a:path w="132968" h="97028">
                <a:moveTo>
                  <a:pt x="128264" y="14351"/>
                </a:moveTo>
                <a:lnTo>
                  <a:pt x="22859" y="14351"/>
                </a:lnTo>
                <a:lnTo>
                  <a:pt x="31130" y="5742"/>
                </a:lnTo>
                <a:lnTo>
                  <a:pt x="42690" y="0"/>
                </a:lnTo>
                <a:lnTo>
                  <a:pt x="60751" y="1362"/>
                </a:lnTo>
                <a:lnTo>
                  <a:pt x="70664" y="6878"/>
                </a:lnTo>
                <a:lnTo>
                  <a:pt x="122564" y="6878"/>
                </a:lnTo>
                <a:lnTo>
                  <a:pt x="123954" y="7588"/>
                </a:lnTo>
                <a:lnTo>
                  <a:pt x="128264" y="14351"/>
                </a:lnTo>
                <a:close/>
              </a:path>
              <a:path w="132968" h="97028">
                <a:moveTo>
                  <a:pt x="122564" y="6878"/>
                </a:moveTo>
                <a:lnTo>
                  <a:pt x="70664" y="6878"/>
                </a:lnTo>
                <a:lnTo>
                  <a:pt x="81956" y="4162"/>
                </a:lnTo>
                <a:lnTo>
                  <a:pt x="94027" y="317"/>
                </a:lnTo>
                <a:lnTo>
                  <a:pt x="112362" y="1659"/>
                </a:lnTo>
                <a:lnTo>
                  <a:pt x="122564" y="6878"/>
                </a:lnTo>
                <a:close/>
              </a:path>
              <a:path w="132968" h="97028">
                <a:moveTo>
                  <a:pt x="24764" y="97028"/>
                </a:moveTo>
                <a:lnTo>
                  <a:pt x="0" y="97028"/>
                </a:lnTo>
                <a:lnTo>
                  <a:pt x="0" y="1778"/>
                </a:lnTo>
                <a:lnTo>
                  <a:pt x="19240" y="1778"/>
                </a:lnTo>
                <a:lnTo>
                  <a:pt x="22097" y="14351"/>
                </a:lnTo>
                <a:lnTo>
                  <a:pt x="128264" y="14351"/>
                </a:lnTo>
                <a:lnTo>
                  <a:pt x="130256" y="17476"/>
                </a:lnTo>
                <a:lnTo>
                  <a:pt x="130846" y="20637"/>
                </a:lnTo>
                <a:lnTo>
                  <a:pt x="32194" y="20637"/>
                </a:lnTo>
                <a:lnTo>
                  <a:pt x="27431" y="26924"/>
                </a:lnTo>
                <a:lnTo>
                  <a:pt x="24764" y="33591"/>
                </a:lnTo>
                <a:lnTo>
                  <a:pt x="24764" y="97028"/>
                </a:lnTo>
                <a:close/>
              </a:path>
              <a:path w="132968" h="97028">
                <a:moveTo>
                  <a:pt x="78866" y="97028"/>
                </a:moveTo>
                <a:lnTo>
                  <a:pt x="54101" y="97028"/>
                </a:lnTo>
                <a:lnTo>
                  <a:pt x="54101" y="45212"/>
                </a:lnTo>
                <a:lnTo>
                  <a:pt x="52667" y="28910"/>
                </a:lnTo>
                <a:lnTo>
                  <a:pt x="44464" y="21369"/>
                </a:lnTo>
                <a:lnTo>
                  <a:pt x="32194" y="20637"/>
                </a:lnTo>
                <a:lnTo>
                  <a:pt x="130846" y="20637"/>
                </a:lnTo>
                <a:lnTo>
                  <a:pt x="130917" y="21018"/>
                </a:lnTo>
                <a:lnTo>
                  <a:pt x="85534" y="21018"/>
                </a:lnTo>
                <a:lnTo>
                  <a:pt x="81343" y="26924"/>
                </a:lnTo>
                <a:lnTo>
                  <a:pt x="78866" y="34544"/>
                </a:lnTo>
                <a:lnTo>
                  <a:pt x="78866" y="97028"/>
                </a:lnTo>
                <a:close/>
              </a:path>
              <a:path w="132968" h="97028">
                <a:moveTo>
                  <a:pt x="132968" y="97028"/>
                </a:moveTo>
                <a:lnTo>
                  <a:pt x="108203" y="97028"/>
                </a:lnTo>
                <a:lnTo>
                  <a:pt x="108203" y="43497"/>
                </a:lnTo>
                <a:lnTo>
                  <a:pt x="106358" y="27595"/>
                </a:lnTo>
                <a:lnTo>
                  <a:pt x="96283" y="21040"/>
                </a:lnTo>
                <a:lnTo>
                  <a:pt x="95249" y="21018"/>
                </a:lnTo>
                <a:lnTo>
                  <a:pt x="130917" y="21018"/>
                </a:lnTo>
                <a:lnTo>
                  <a:pt x="132723" y="30694"/>
                </a:lnTo>
                <a:lnTo>
                  <a:pt x="132968" y="68453"/>
                </a:lnTo>
                <a:lnTo>
                  <a:pt x="132968" y="9702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54063" y="3278219"/>
            <a:ext cx="2874962" cy="173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3582758" y="5421833"/>
            <a:ext cx="1059535" cy="96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3582758" y="5590869"/>
            <a:ext cx="1393012" cy="70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574910" y="5743333"/>
            <a:ext cx="1277950" cy="70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3579786" y="5895594"/>
            <a:ext cx="912977" cy="705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072379" y="6583680"/>
            <a:ext cx="0" cy="487680"/>
          </a:xfrm>
          <a:custGeom>
            <a:avLst/>
            <a:gdLst/>
            <a:ahLst/>
            <a:cxnLst/>
            <a:rect l="l" t="t" r="r" b="b"/>
            <a:pathLst>
              <a:path w="0" h="487680">
                <a:moveTo>
                  <a:pt x="0" y="4876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160098" y="6629603"/>
            <a:ext cx="1035380" cy="1597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5150599" y="6897687"/>
            <a:ext cx="485927" cy="555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395979" y="101600"/>
            <a:ext cx="3251200" cy="558800"/>
          </a:xfrm>
          <a:custGeom>
            <a:avLst/>
            <a:gdLst/>
            <a:ahLst/>
            <a:cxnLst/>
            <a:rect l="l" t="t" r="r" b="b"/>
            <a:pathLst>
              <a:path w="3251200" h="558800">
                <a:moveTo>
                  <a:pt x="0" y="0"/>
                </a:moveTo>
                <a:lnTo>
                  <a:pt x="3251200" y="0"/>
                </a:lnTo>
                <a:lnTo>
                  <a:pt x="3251200" y="558800"/>
                </a:lnTo>
                <a:lnTo>
                  <a:pt x="0" y="558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385309" y="253539"/>
            <a:ext cx="75494" cy="187150"/>
          </a:xfrm>
          <a:custGeom>
            <a:avLst/>
            <a:gdLst/>
            <a:ahLst/>
            <a:cxnLst/>
            <a:rect l="l" t="t" r="r" b="b"/>
            <a:pathLst>
              <a:path w="75494" h="187150">
                <a:moveTo>
                  <a:pt x="33781" y="187150"/>
                </a:moveTo>
                <a:lnTo>
                  <a:pt x="0" y="187150"/>
                </a:lnTo>
                <a:lnTo>
                  <a:pt x="0" y="460"/>
                </a:lnTo>
                <a:lnTo>
                  <a:pt x="17640" y="0"/>
                </a:lnTo>
                <a:lnTo>
                  <a:pt x="33304" y="896"/>
                </a:lnTo>
                <a:lnTo>
                  <a:pt x="46767" y="3717"/>
                </a:lnTo>
                <a:lnTo>
                  <a:pt x="57801" y="9033"/>
                </a:lnTo>
                <a:lnTo>
                  <a:pt x="66182" y="17412"/>
                </a:lnTo>
                <a:lnTo>
                  <a:pt x="70975" y="27874"/>
                </a:lnTo>
                <a:lnTo>
                  <a:pt x="32439" y="27874"/>
                </a:lnTo>
                <a:lnTo>
                  <a:pt x="27431" y="52530"/>
                </a:lnTo>
                <a:lnTo>
                  <a:pt x="27431" y="77422"/>
                </a:lnTo>
                <a:lnTo>
                  <a:pt x="66748" y="77422"/>
                </a:lnTo>
                <a:lnTo>
                  <a:pt x="63283" y="82628"/>
                </a:lnTo>
                <a:lnTo>
                  <a:pt x="62428" y="87252"/>
                </a:lnTo>
                <a:lnTo>
                  <a:pt x="66085" y="94323"/>
                </a:lnTo>
                <a:lnTo>
                  <a:pt x="69997" y="102567"/>
                </a:lnTo>
                <a:lnTo>
                  <a:pt x="27616" y="102567"/>
                </a:lnTo>
                <a:lnTo>
                  <a:pt x="27431" y="131270"/>
                </a:lnTo>
                <a:lnTo>
                  <a:pt x="27431" y="159972"/>
                </a:lnTo>
                <a:lnTo>
                  <a:pt x="70957" y="159972"/>
                </a:lnTo>
                <a:lnTo>
                  <a:pt x="67565" y="168868"/>
                </a:lnTo>
                <a:lnTo>
                  <a:pt x="60046" y="178481"/>
                </a:lnTo>
                <a:lnTo>
                  <a:pt x="49534" y="184666"/>
                </a:lnTo>
                <a:lnTo>
                  <a:pt x="35693" y="187120"/>
                </a:lnTo>
                <a:lnTo>
                  <a:pt x="33781" y="187150"/>
                </a:lnTo>
                <a:close/>
              </a:path>
              <a:path w="75494" h="187150">
                <a:moveTo>
                  <a:pt x="66748" y="77422"/>
                </a:moveTo>
                <a:lnTo>
                  <a:pt x="27431" y="77422"/>
                </a:lnTo>
                <a:lnTo>
                  <a:pt x="36260" y="76250"/>
                </a:lnTo>
                <a:lnTo>
                  <a:pt x="45507" y="66718"/>
                </a:lnTo>
                <a:lnTo>
                  <a:pt x="47751" y="52530"/>
                </a:lnTo>
                <a:lnTo>
                  <a:pt x="42518" y="33206"/>
                </a:lnTo>
                <a:lnTo>
                  <a:pt x="32439" y="27874"/>
                </a:lnTo>
                <a:lnTo>
                  <a:pt x="70975" y="27874"/>
                </a:lnTo>
                <a:lnTo>
                  <a:pt x="71684" y="29422"/>
                </a:lnTo>
                <a:lnTo>
                  <a:pt x="74080" y="45634"/>
                </a:lnTo>
                <a:lnTo>
                  <a:pt x="73156" y="61075"/>
                </a:lnTo>
                <a:lnTo>
                  <a:pt x="69785" y="72858"/>
                </a:lnTo>
                <a:lnTo>
                  <a:pt x="66748" y="77422"/>
                </a:lnTo>
                <a:close/>
              </a:path>
              <a:path w="75494" h="187150">
                <a:moveTo>
                  <a:pt x="70957" y="159972"/>
                </a:moveTo>
                <a:lnTo>
                  <a:pt x="27431" y="159972"/>
                </a:lnTo>
                <a:lnTo>
                  <a:pt x="34851" y="159389"/>
                </a:lnTo>
                <a:lnTo>
                  <a:pt x="43438" y="152668"/>
                </a:lnTo>
                <a:lnTo>
                  <a:pt x="47745" y="132345"/>
                </a:lnTo>
                <a:lnTo>
                  <a:pt x="47751" y="131270"/>
                </a:lnTo>
                <a:lnTo>
                  <a:pt x="43699" y="110320"/>
                </a:lnTo>
                <a:lnTo>
                  <a:pt x="35171" y="103240"/>
                </a:lnTo>
                <a:lnTo>
                  <a:pt x="27616" y="102567"/>
                </a:lnTo>
                <a:lnTo>
                  <a:pt x="69997" y="102567"/>
                </a:lnTo>
                <a:lnTo>
                  <a:pt x="71393" y="105508"/>
                </a:lnTo>
                <a:lnTo>
                  <a:pt x="75494" y="122475"/>
                </a:lnTo>
                <a:lnTo>
                  <a:pt x="74955" y="140564"/>
                </a:lnTo>
                <a:lnTo>
                  <a:pt x="72423" y="156129"/>
                </a:lnTo>
                <a:lnTo>
                  <a:pt x="70957" y="159972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473702" y="300500"/>
            <a:ext cx="69750" cy="142221"/>
          </a:xfrm>
          <a:custGeom>
            <a:avLst/>
            <a:gdLst/>
            <a:ahLst/>
            <a:cxnLst/>
            <a:rect l="l" t="t" r="r" b="b"/>
            <a:pathLst>
              <a:path w="69750" h="142221">
                <a:moveTo>
                  <a:pt x="28447" y="42145"/>
                </a:moveTo>
                <a:lnTo>
                  <a:pt x="2793" y="42145"/>
                </a:lnTo>
                <a:lnTo>
                  <a:pt x="3841" y="27037"/>
                </a:lnTo>
                <a:lnTo>
                  <a:pt x="9189" y="14436"/>
                </a:lnTo>
                <a:lnTo>
                  <a:pt x="18124" y="5153"/>
                </a:lnTo>
                <a:lnTo>
                  <a:pt x="29933" y="0"/>
                </a:lnTo>
                <a:lnTo>
                  <a:pt x="46294" y="1972"/>
                </a:lnTo>
                <a:lnTo>
                  <a:pt x="58496" y="8450"/>
                </a:lnTo>
                <a:lnTo>
                  <a:pt x="66077" y="18502"/>
                </a:lnTo>
                <a:lnTo>
                  <a:pt x="66214" y="21571"/>
                </a:lnTo>
                <a:lnTo>
                  <a:pt x="27177" y="21571"/>
                </a:lnTo>
                <a:lnTo>
                  <a:pt x="28701" y="34271"/>
                </a:lnTo>
                <a:lnTo>
                  <a:pt x="28447" y="42145"/>
                </a:lnTo>
                <a:close/>
              </a:path>
              <a:path w="69750" h="142221">
                <a:moveTo>
                  <a:pt x="30987" y="142221"/>
                </a:moveTo>
                <a:lnTo>
                  <a:pt x="20573" y="142221"/>
                </a:lnTo>
                <a:lnTo>
                  <a:pt x="12623" y="140074"/>
                </a:lnTo>
                <a:lnTo>
                  <a:pt x="4477" y="131191"/>
                </a:lnTo>
                <a:lnTo>
                  <a:pt x="89" y="111910"/>
                </a:lnTo>
                <a:lnTo>
                  <a:pt x="0" y="107931"/>
                </a:lnTo>
                <a:lnTo>
                  <a:pt x="3297" y="87016"/>
                </a:lnTo>
                <a:lnTo>
                  <a:pt x="11508" y="72603"/>
                </a:lnTo>
                <a:lnTo>
                  <a:pt x="22108" y="63102"/>
                </a:lnTo>
                <a:lnTo>
                  <a:pt x="32574" y="56924"/>
                </a:lnTo>
                <a:lnTo>
                  <a:pt x="40381" y="52479"/>
                </a:lnTo>
                <a:lnTo>
                  <a:pt x="42925" y="41891"/>
                </a:lnTo>
                <a:lnTo>
                  <a:pt x="42925" y="21571"/>
                </a:lnTo>
                <a:lnTo>
                  <a:pt x="66214" y="21571"/>
                </a:lnTo>
                <a:lnTo>
                  <a:pt x="66730" y="33121"/>
                </a:lnTo>
                <a:lnTo>
                  <a:pt x="67170" y="47409"/>
                </a:lnTo>
                <a:lnTo>
                  <a:pt x="67462" y="61319"/>
                </a:lnTo>
                <a:lnTo>
                  <a:pt x="67645" y="73133"/>
                </a:lnTo>
                <a:lnTo>
                  <a:pt x="42925" y="73133"/>
                </a:lnTo>
                <a:lnTo>
                  <a:pt x="32269" y="81232"/>
                </a:lnTo>
                <a:lnTo>
                  <a:pt x="26525" y="93012"/>
                </a:lnTo>
                <a:lnTo>
                  <a:pt x="25145" y="104121"/>
                </a:lnTo>
                <a:lnTo>
                  <a:pt x="25145" y="107423"/>
                </a:lnTo>
                <a:lnTo>
                  <a:pt x="25907" y="117075"/>
                </a:lnTo>
                <a:lnTo>
                  <a:pt x="68678" y="117075"/>
                </a:lnTo>
                <a:lnTo>
                  <a:pt x="68979" y="123508"/>
                </a:lnTo>
                <a:lnTo>
                  <a:pt x="69378" y="129013"/>
                </a:lnTo>
                <a:lnTo>
                  <a:pt x="41147" y="129013"/>
                </a:lnTo>
                <a:lnTo>
                  <a:pt x="38607" y="133839"/>
                </a:lnTo>
                <a:lnTo>
                  <a:pt x="30987" y="142221"/>
                </a:lnTo>
                <a:close/>
              </a:path>
              <a:path w="69750" h="142221">
                <a:moveTo>
                  <a:pt x="68678" y="117075"/>
                </a:moveTo>
                <a:lnTo>
                  <a:pt x="38099" y="117075"/>
                </a:lnTo>
                <a:lnTo>
                  <a:pt x="42925" y="113265"/>
                </a:lnTo>
                <a:lnTo>
                  <a:pt x="42925" y="73133"/>
                </a:lnTo>
                <a:lnTo>
                  <a:pt x="67645" y="73133"/>
                </a:lnTo>
                <a:lnTo>
                  <a:pt x="67671" y="74802"/>
                </a:lnTo>
                <a:lnTo>
                  <a:pt x="67862" y="87811"/>
                </a:lnTo>
                <a:lnTo>
                  <a:pt x="68100" y="100297"/>
                </a:lnTo>
                <a:lnTo>
                  <a:pt x="68451" y="112212"/>
                </a:lnTo>
                <a:lnTo>
                  <a:pt x="68678" y="117075"/>
                </a:lnTo>
                <a:close/>
              </a:path>
              <a:path w="69750" h="142221">
                <a:moveTo>
                  <a:pt x="45211" y="140189"/>
                </a:moveTo>
                <a:lnTo>
                  <a:pt x="42925" y="137649"/>
                </a:lnTo>
                <a:lnTo>
                  <a:pt x="42925" y="129013"/>
                </a:lnTo>
                <a:lnTo>
                  <a:pt x="69378" y="129013"/>
                </a:lnTo>
                <a:lnTo>
                  <a:pt x="69750" y="134137"/>
                </a:lnTo>
                <a:lnTo>
                  <a:pt x="45211" y="140189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560315" y="299756"/>
            <a:ext cx="65785" cy="142956"/>
          </a:xfrm>
          <a:custGeom>
            <a:avLst/>
            <a:gdLst/>
            <a:ahLst/>
            <a:cxnLst/>
            <a:rect l="l" t="t" r="r" b="b"/>
            <a:pathLst>
              <a:path w="65785" h="142956">
                <a:moveTo>
                  <a:pt x="33974" y="142956"/>
                </a:moveTo>
                <a:lnTo>
                  <a:pt x="97" y="106148"/>
                </a:lnTo>
                <a:lnTo>
                  <a:pt x="0" y="71464"/>
                </a:lnTo>
                <a:lnTo>
                  <a:pt x="0" y="41111"/>
                </a:lnTo>
                <a:lnTo>
                  <a:pt x="2348" y="22158"/>
                </a:lnTo>
                <a:lnTo>
                  <a:pt x="8834" y="9589"/>
                </a:lnTo>
                <a:lnTo>
                  <a:pt x="18623" y="2503"/>
                </a:lnTo>
                <a:lnTo>
                  <a:pt x="30877" y="0"/>
                </a:lnTo>
                <a:lnTo>
                  <a:pt x="45682" y="1691"/>
                </a:lnTo>
                <a:lnTo>
                  <a:pt x="56391" y="7540"/>
                </a:lnTo>
                <a:lnTo>
                  <a:pt x="63055" y="18633"/>
                </a:lnTo>
                <a:lnTo>
                  <a:pt x="63697" y="22823"/>
                </a:lnTo>
                <a:lnTo>
                  <a:pt x="25907" y="22823"/>
                </a:lnTo>
                <a:lnTo>
                  <a:pt x="25653" y="28919"/>
                </a:lnTo>
                <a:lnTo>
                  <a:pt x="25653" y="114009"/>
                </a:lnTo>
                <a:lnTo>
                  <a:pt x="25907" y="120105"/>
                </a:lnTo>
                <a:lnTo>
                  <a:pt x="63955" y="120105"/>
                </a:lnTo>
                <a:lnTo>
                  <a:pt x="63741" y="122097"/>
                </a:lnTo>
                <a:lnTo>
                  <a:pt x="57683" y="134299"/>
                </a:lnTo>
                <a:lnTo>
                  <a:pt x="47723" y="140862"/>
                </a:lnTo>
                <a:lnTo>
                  <a:pt x="33974" y="142956"/>
                </a:lnTo>
                <a:close/>
              </a:path>
              <a:path w="65785" h="142956">
                <a:moveTo>
                  <a:pt x="65785" y="50763"/>
                </a:moveTo>
                <a:lnTo>
                  <a:pt x="40131" y="50763"/>
                </a:lnTo>
                <a:lnTo>
                  <a:pt x="40312" y="37193"/>
                </a:lnTo>
                <a:lnTo>
                  <a:pt x="38106" y="25265"/>
                </a:lnTo>
                <a:lnTo>
                  <a:pt x="25907" y="22823"/>
                </a:lnTo>
                <a:lnTo>
                  <a:pt x="63697" y="22823"/>
                </a:lnTo>
                <a:lnTo>
                  <a:pt x="65725" y="36055"/>
                </a:lnTo>
                <a:lnTo>
                  <a:pt x="65785" y="45302"/>
                </a:lnTo>
                <a:lnTo>
                  <a:pt x="65785" y="50763"/>
                </a:lnTo>
                <a:close/>
              </a:path>
              <a:path w="65785" h="142956">
                <a:moveTo>
                  <a:pt x="63955" y="120105"/>
                </a:moveTo>
                <a:lnTo>
                  <a:pt x="32765" y="120105"/>
                </a:lnTo>
                <a:lnTo>
                  <a:pt x="39766" y="113756"/>
                </a:lnTo>
                <a:lnTo>
                  <a:pt x="40164" y="100206"/>
                </a:lnTo>
                <a:lnTo>
                  <a:pt x="65785" y="89625"/>
                </a:lnTo>
                <a:lnTo>
                  <a:pt x="65785" y="103087"/>
                </a:lnTo>
                <a:lnTo>
                  <a:pt x="63955" y="120105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642358" y="254000"/>
            <a:ext cx="68833" cy="186689"/>
          </a:xfrm>
          <a:custGeom>
            <a:avLst/>
            <a:gdLst/>
            <a:ahLst/>
            <a:cxnLst/>
            <a:rect l="l" t="t" r="r" b="b"/>
            <a:pathLst>
              <a:path w="68833" h="186689">
                <a:moveTo>
                  <a:pt x="25653" y="186689"/>
                </a:moveTo>
                <a:lnTo>
                  <a:pt x="0" y="186689"/>
                </a:lnTo>
                <a:lnTo>
                  <a:pt x="0" y="0"/>
                </a:lnTo>
                <a:lnTo>
                  <a:pt x="25653" y="0"/>
                </a:lnTo>
                <a:lnTo>
                  <a:pt x="25653" y="88645"/>
                </a:lnTo>
                <a:lnTo>
                  <a:pt x="47236" y="88645"/>
                </a:lnTo>
                <a:lnTo>
                  <a:pt x="45465" y="92963"/>
                </a:lnTo>
                <a:lnTo>
                  <a:pt x="54205" y="128015"/>
                </a:lnTo>
                <a:lnTo>
                  <a:pt x="29209" y="128015"/>
                </a:lnTo>
                <a:lnTo>
                  <a:pt x="29463" y="129793"/>
                </a:lnTo>
                <a:lnTo>
                  <a:pt x="28955" y="130555"/>
                </a:lnTo>
                <a:lnTo>
                  <a:pt x="25653" y="138683"/>
                </a:lnTo>
                <a:lnTo>
                  <a:pt x="25653" y="186689"/>
                </a:lnTo>
                <a:close/>
              </a:path>
              <a:path w="68833" h="186689">
                <a:moveTo>
                  <a:pt x="47236" y="88645"/>
                </a:moveTo>
                <a:lnTo>
                  <a:pt x="28193" y="88645"/>
                </a:lnTo>
                <a:lnTo>
                  <a:pt x="27431" y="85597"/>
                </a:lnTo>
                <a:lnTo>
                  <a:pt x="28447" y="84073"/>
                </a:lnTo>
                <a:lnTo>
                  <a:pt x="40893" y="47751"/>
                </a:lnTo>
                <a:lnTo>
                  <a:pt x="64007" y="47751"/>
                </a:lnTo>
                <a:lnTo>
                  <a:pt x="47236" y="88645"/>
                </a:lnTo>
                <a:close/>
              </a:path>
              <a:path w="68833" h="186689">
                <a:moveTo>
                  <a:pt x="68833" y="186689"/>
                </a:moveTo>
                <a:lnTo>
                  <a:pt x="44195" y="186689"/>
                </a:lnTo>
                <a:lnTo>
                  <a:pt x="38660" y="161929"/>
                </a:lnTo>
                <a:lnTo>
                  <a:pt x="35855" y="149519"/>
                </a:lnTo>
                <a:lnTo>
                  <a:pt x="33006" y="137128"/>
                </a:lnTo>
                <a:lnTo>
                  <a:pt x="29209" y="128015"/>
                </a:lnTo>
                <a:lnTo>
                  <a:pt x="54205" y="128015"/>
                </a:lnTo>
                <a:lnTo>
                  <a:pt x="68833" y="186689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759452" y="252590"/>
            <a:ext cx="73151" cy="189509"/>
          </a:xfrm>
          <a:custGeom>
            <a:avLst/>
            <a:gdLst/>
            <a:ahLst/>
            <a:cxnLst/>
            <a:rect l="l" t="t" r="r" b="b"/>
            <a:pathLst>
              <a:path w="73151" h="189509">
                <a:moveTo>
                  <a:pt x="44109" y="189509"/>
                </a:moveTo>
                <a:lnTo>
                  <a:pt x="8536" y="174672"/>
                </a:lnTo>
                <a:lnTo>
                  <a:pt x="0" y="94754"/>
                </a:lnTo>
                <a:lnTo>
                  <a:pt x="0" y="39763"/>
                </a:lnTo>
                <a:lnTo>
                  <a:pt x="423" y="34267"/>
                </a:lnTo>
                <a:lnTo>
                  <a:pt x="3548" y="21792"/>
                </a:lnTo>
                <a:lnTo>
                  <a:pt x="12160" y="8362"/>
                </a:lnTo>
                <a:lnTo>
                  <a:pt x="29042" y="0"/>
                </a:lnTo>
                <a:lnTo>
                  <a:pt x="51468" y="4262"/>
                </a:lnTo>
                <a:lnTo>
                  <a:pt x="64615" y="14836"/>
                </a:lnTo>
                <a:lnTo>
                  <a:pt x="70356" y="26047"/>
                </a:lnTo>
                <a:lnTo>
                  <a:pt x="27431" y="26047"/>
                </a:lnTo>
                <a:lnTo>
                  <a:pt x="27431" y="163461"/>
                </a:lnTo>
                <a:lnTo>
                  <a:pt x="70669" y="163461"/>
                </a:lnTo>
                <a:lnTo>
                  <a:pt x="69603" y="167716"/>
                </a:lnTo>
                <a:lnTo>
                  <a:pt x="60991" y="181146"/>
                </a:lnTo>
                <a:lnTo>
                  <a:pt x="44109" y="189509"/>
                </a:lnTo>
                <a:close/>
              </a:path>
              <a:path w="73151" h="189509">
                <a:moveTo>
                  <a:pt x="73151" y="65417"/>
                </a:moveTo>
                <a:lnTo>
                  <a:pt x="47497" y="65417"/>
                </a:lnTo>
                <a:lnTo>
                  <a:pt x="47497" y="39763"/>
                </a:lnTo>
                <a:lnTo>
                  <a:pt x="48513" y="26047"/>
                </a:lnTo>
                <a:lnTo>
                  <a:pt x="70356" y="26047"/>
                </a:lnTo>
                <a:lnTo>
                  <a:pt x="70960" y="27227"/>
                </a:lnTo>
                <a:lnTo>
                  <a:pt x="72982" y="36939"/>
                </a:lnTo>
                <a:lnTo>
                  <a:pt x="73151" y="52590"/>
                </a:lnTo>
                <a:lnTo>
                  <a:pt x="73151" y="65417"/>
                </a:lnTo>
                <a:close/>
              </a:path>
              <a:path w="73151" h="189509">
                <a:moveTo>
                  <a:pt x="70669" y="163461"/>
                </a:moveTo>
                <a:lnTo>
                  <a:pt x="48513" y="163461"/>
                </a:lnTo>
                <a:lnTo>
                  <a:pt x="47497" y="149745"/>
                </a:lnTo>
                <a:lnTo>
                  <a:pt x="47497" y="124091"/>
                </a:lnTo>
                <a:lnTo>
                  <a:pt x="73151" y="124091"/>
                </a:lnTo>
                <a:lnTo>
                  <a:pt x="73151" y="149745"/>
                </a:lnTo>
                <a:lnTo>
                  <a:pt x="72728" y="155242"/>
                </a:lnTo>
                <a:lnTo>
                  <a:pt x="70669" y="163461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846828" y="304614"/>
            <a:ext cx="65785" cy="133545"/>
          </a:xfrm>
          <a:custGeom>
            <a:avLst/>
            <a:gdLst/>
            <a:ahLst/>
            <a:cxnLst/>
            <a:rect l="l" t="t" r="r" b="b"/>
            <a:pathLst>
              <a:path w="65785" h="133545">
                <a:moveTo>
                  <a:pt x="50421" y="133545"/>
                </a:moveTo>
                <a:lnTo>
                  <a:pt x="11448" y="124817"/>
                </a:lnTo>
                <a:lnTo>
                  <a:pt x="0" y="31681"/>
                </a:lnTo>
                <a:lnTo>
                  <a:pt x="517" y="25682"/>
                </a:lnTo>
                <a:lnTo>
                  <a:pt x="4343" y="12643"/>
                </a:lnTo>
                <a:lnTo>
                  <a:pt x="14885" y="0"/>
                </a:lnTo>
                <a:lnTo>
                  <a:pt x="39197" y="1181"/>
                </a:lnTo>
                <a:lnTo>
                  <a:pt x="54192" y="8189"/>
                </a:lnTo>
                <a:lnTo>
                  <a:pt x="61928" y="17457"/>
                </a:lnTo>
                <a:lnTo>
                  <a:pt x="23367" y="17457"/>
                </a:lnTo>
                <a:lnTo>
                  <a:pt x="24129" y="31681"/>
                </a:lnTo>
                <a:lnTo>
                  <a:pt x="24129" y="101531"/>
                </a:lnTo>
                <a:lnTo>
                  <a:pt x="23367" y="115501"/>
                </a:lnTo>
                <a:lnTo>
                  <a:pt x="63031" y="115501"/>
                </a:lnTo>
                <a:lnTo>
                  <a:pt x="61301" y="121153"/>
                </a:lnTo>
                <a:lnTo>
                  <a:pt x="50421" y="133545"/>
                </a:lnTo>
                <a:close/>
              </a:path>
              <a:path w="65785" h="133545">
                <a:moveTo>
                  <a:pt x="63031" y="115501"/>
                </a:moveTo>
                <a:lnTo>
                  <a:pt x="42417" y="115501"/>
                </a:lnTo>
                <a:lnTo>
                  <a:pt x="41655" y="101531"/>
                </a:lnTo>
                <a:lnTo>
                  <a:pt x="41655" y="31681"/>
                </a:lnTo>
                <a:lnTo>
                  <a:pt x="42417" y="17457"/>
                </a:lnTo>
                <a:lnTo>
                  <a:pt x="61928" y="17457"/>
                </a:lnTo>
                <a:lnTo>
                  <a:pt x="62120" y="17687"/>
                </a:lnTo>
                <a:lnTo>
                  <a:pt x="65233" y="26341"/>
                </a:lnTo>
                <a:lnTo>
                  <a:pt x="65785" y="30814"/>
                </a:lnTo>
                <a:lnTo>
                  <a:pt x="65785" y="102293"/>
                </a:lnTo>
                <a:lnTo>
                  <a:pt x="65251" y="108251"/>
                </a:lnTo>
                <a:lnTo>
                  <a:pt x="63031" y="115501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921250" y="301752"/>
            <a:ext cx="70611" cy="138937"/>
          </a:xfrm>
          <a:custGeom>
            <a:avLst/>
            <a:gdLst/>
            <a:ahLst/>
            <a:cxnLst/>
            <a:rect l="l" t="t" r="r" b="b"/>
            <a:pathLst>
              <a:path w="70611" h="138937">
                <a:moveTo>
                  <a:pt x="48005" y="138937"/>
                </a:moveTo>
                <a:lnTo>
                  <a:pt x="22605" y="138937"/>
                </a:lnTo>
                <a:lnTo>
                  <a:pt x="0" y="0"/>
                </a:lnTo>
                <a:lnTo>
                  <a:pt x="24891" y="0"/>
                </a:lnTo>
                <a:lnTo>
                  <a:pt x="26184" y="12608"/>
                </a:lnTo>
                <a:lnTo>
                  <a:pt x="27481" y="25238"/>
                </a:lnTo>
                <a:lnTo>
                  <a:pt x="31440" y="63173"/>
                </a:lnTo>
                <a:lnTo>
                  <a:pt x="36321" y="89407"/>
                </a:lnTo>
                <a:lnTo>
                  <a:pt x="56064" y="89407"/>
                </a:lnTo>
                <a:lnTo>
                  <a:pt x="48005" y="138937"/>
                </a:lnTo>
                <a:close/>
              </a:path>
              <a:path w="70611" h="138937">
                <a:moveTo>
                  <a:pt x="56064" y="89407"/>
                </a:moveTo>
                <a:lnTo>
                  <a:pt x="36321" y="89407"/>
                </a:lnTo>
                <a:lnTo>
                  <a:pt x="37706" y="76799"/>
                </a:lnTo>
                <a:lnTo>
                  <a:pt x="39065" y="64169"/>
                </a:lnTo>
                <a:lnTo>
                  <a:pt x="43028" y="26234"/>
                </a:lnTo>
                <a:lnTo>
                  <a:pt x="45618" y="992"/>
                </a:lnTo>
                <a:lnTo>
                  <a:pt x="70611" y="0"/>
                </a:lnTo>
                <a:lnTo>
                  <a:pt x="56064" y="89407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001259" y="304614"/>
            <a:ext cx="66293" cy="133647"/>
          </a:xfrm>
          <a:custGeom>
            <a:avLst/>
            <a:gdLst/>
            <a:ahLst/>
            <a:cxnLst/>
            <a:rect l="l" t="t" r="r" b="b"/>
            <a:pathLst>
              <a:path w="66293" h="133647">
                <a:moveTo>
                  <a:pt x="50541" y="133647"/>
                </a:moveTo>
                <a:lnTo>
                  <a:pt x="11463" y="124738"/>
                </a:lnTo>
                <a:lnTo>
                  <a:pt x="0" y="31681"/>
                </a:lnTo>
                <a:lnTo>
                  <a:pt x="601" y="25682"/>
                </a:lnTo>
                <a:lnTo>
                  <a:pt x="4608" y="12643"/>
                </a:lnTo>
                <a:lnTo>
                  <a:pt x="15325" y="0"/>
                </a:lnTo>
                <a:lnTo>
                  <a:pt x="39654" y="1177"/>
                </a:lnTo>
                <a:lnTo>
                  <a:pt x="54666" y="8174"/>
                </a:lnTo>
                <a:lnTo>
                  <a:pt x="62438" y="17457"/>
                </a:lnTo>
                <a:lnTo>
                  <a:pt x="23875" y="17457"/>
                </a:lnTo>
                <a:lnTo>
                  <a:pt x="23875" y="51239"/>
                </a:lnTo>
                <a:lnTo>
                  <a:pt x="66293" y="51239"/>
                </a:lnTo>
                <a:lnTo>
                  <a:pt x="66293" y="71305"/>
                </a:lnTo>
                <a:lnTo>
                  <a:pt x="23875" y="71305"/>
                </a:lnTo>
                <a:lnTo>
                  <a:pt x="23875" y="115501"/>
                </a:lnTo>
                <a:lnTo>
                  <a:pt x="63438" y="115501"/>
                </a:lnTo>
                <a:lnTo>
                  <a:pt x="61626" y="121252"/>
                </a:lnTo>
                <a:lnTo>
                  <a:pt x="50541" y="133647"/>
                </a:lnTo>
                <a:close/>
              </a:path>
              <a:path w="66293" h="133647">
                <a:moveTo>
                  <a:pt x="66293" y="51239"/>
                </a:moveTo>
                <a:lnTo>
                  <a:pt x="42417" y="51239"/>
                </a:lnTo>
                <a:lnTo>
                  <a:pt x="42417" y="31681"/>
                </a:lnTo>
                <a:lnTo>
                  <a:pt x="42925" y="17457"/>
                </a:lnTo>
                <a:lnTo>
                  <a:pt x="62438" y="17457"/>
                </a:lnTo>
                <a:lnTo>
                  <a:pt x="62610" y="17663"/>
                </a:lnTo>
                <a:lnTo>
                  <a:pt x="65736" y="26318"/>
                </a:lnTo>
                <a:lnTo>
                  <a:pt x="66293" y="30809"/>
                </a:lnTo>
                <a:lnTo>
                  <a:pt x="66293" y="51239"/>
                </a:lnTo>
                <a:close/>
              </a:path>
              <a:path w="66293" h="133647">
                <a:moveTo>
                  <a:pt x="63438" y="115501"/>
                </a:moveTo>
                <a:lnTo>
                  <a:pt x="42925" y="115501"/>
                </a:lnTo>
                <a:lnTo>
                  <a:pt x="42420" y="101597"/>
                </a:lnTo>
                <a:lnTo>
                  <a:pt x="42417" y="86291"/>
                </a:lnTo>
                <a:lnTo>
                  <a:pt x="66293" y="86291"/>
                </a:lnTo>
                <a:lnTo>
                  <a:pt x="66293" y="102293"/>
                </a:lnTo>
                <a:lnTo>
                  <a:pt x="65710" y="108289"/>
                </a:lnTo>
                <a:lnTo>
                  <a:pt x="63438" y="115501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084571" y="299720"/>
            <a:ext cx="51307" cy="140969"/>
          </a:xfrm>
          <a:custGeom>
            <a:avLst/>
            <a:gdLst/>
            <a:ahLst/>
            <a:cxnLst/>
            <a:rect l="l" t="t" r="r" b="b"/>
            <a:pathLst>
              <a:path w="51307" h="140969">
                <a:moveTo>
                  <a:pt x="51307" y="17525"/>
                </a:moveTo>
                <a:lnTo>
                  <a:pt x="25653" y="17525"/>
                </a:lnTo>
                <a:lnTo>
                  <a:pt x="29765" y="9610"/>
                </a:lnTo>
                <a:lnTo>
                  <a:pt x="42242" y="1247"/>
                </a:lnTo>
                <a:lnTo>
                  <a:pt x="51307" y="0"/>
                </a:lnTo>
                <a:lnTo>
                  <a:pt x="51307" y="17525"/>
                </a:lnTo>
                <a:close/>
              </a:path>
              <a:path w="51307" h="140969">
                <a:moveTo>
                  <a:pt x="25653" y="140969"/>
                </a:moveTo>
                <a:lnTo>
                  <a:pt x="0" y="140969"/>
                </a:lnTo>
                <a:lnTo>
                  <a:pt x="0" y="2031"/>
                </a:lnTo>
                <a:lnTo>
                  <a:pt x="25653" y="2031"/>
                </a:lnTo>
                <a:lnTo>
                  <a:pt x="25653" y="17525"/>
                </a:lnTo>
                <a:lnTo>
                  <a:pt x="51307" y="17525"/>
                </a:lnTo>
                <a:lnTo>
                  <a:pt x="51307" y="24637"/>
                </a:lnTo>
                <a:lnTo>
                  <a:pt x="39369" y="24637"/>
                </a:lnTo>
                <a:lnTo>
                  <a:pt x="31241" y="31749"/>
                </a:lnTo>
                <a:lnTo>
                  <a:pt x="26669" y="35813"/>
                </a:lnTo>
                <a:lnTo>
                  <a:pt x="25653" y="40131"/>
                </a:lnTo>
                <a:lnTo>
                  <a:pt x="25653" y="140969"/>
                </a:lnTo>
                <a:close/>
              </a:path>
              <a:path w="51307" h="140969">
                <a:moveTo>
                  <a:pt x="51307" y="28447"/>
                </a:moveTo>
                <a:lnTo>
                  <a:pt x="39369" y="24637"/>
                </a:lnTo>
                <a:lnTo>
                  <a:pt x="51307" y="24637"/>
                </a:lnTo>
                <a:lnTo>
                  <a:pt x="51307" y="28447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200395" y="253999"/>
            <a:ext cx="0" cy="186690"/>
          </a:xfrm>
          <a:custGeom>
            <a:avLst/>
            <a:gdLst/>
            <a:ahLst/>
            <a:cxnLst/>
            <a:rect l="l" t="t" r="r" b="b"/>
            <a:pathLst>
              <a:path w="0" h="186690">
                <a:moveTo>
                  <a:pt x="0" y="186690"/>
                </a:moveTo>
                <a:lnTo>
                  <a:pt x="0" y="0"/>
                </a:lnTo>
              </a:path>
            </a:pathLst>
          </a:custGeom>
          <a:ln w="28701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186679" y="34544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9209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249164" y="253999"/>
            <a:ext cx="0" cy="186690"/>
          </a:xfrm>
          <a:custGeom>
            <a:avLst/>
            <a:gdLst/>
            <a:ahLst/>
            <a:cxnLst/>
            <a:rect l="l" t="t" r="r" b="b"/>
            <a:pathLst>
              <a:path w="0" h="186690">
                <a:moveTo>
                  <a:pt x="0" y="186690"/>
                </a:moveTo>
                <a:lnTo>
                  <a:pt x="0" y="0"/>
                </a:lnTo>
              </a:path>
            </a:pathLst>
          </a:custGeom>
          <a:ln w="28701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5281167" y="304614"/>
            <a:ext cx="66293" cy="133647"/>
          </a:xfrm>
          <a:custGeom>
            <a:avLst/>
            <a:gdLst/>
            <a:ahLst/>
            <a:cxnLst/>
            <a:rect l="l" t="t" r="r" b="b"/>
            <a:pathLst>
              <a:path w="66293" h="133647">
                <a:moveTo>
                  <a:pt x="50541" y="133647"/>
                </a:moveTo>
                <a:lnTo>
                  <a:pt x="11463" y="124738"/>
                </a:lnTo>
                <a:lnTo>
                  <a:pt x="0" y="31681"/>
                </a:lnTo>
                <a:lnTo>
                  <a:pt x="601" y="25682"/>
                </a:lnTo>
                <a:lnTo>
                  <a:pt x="4608" y="12643"/>
                </a:lnTo>
                <a:lnTo>
                  <a:pt x="15325" y="0"/>
                </a:lnTo>
                <a:lnTo>
                  <a:pt x="39654" y="1177"/>
                </a:lnTo>
                <a:lnTo>
                  <a:pt x="54666" y="8174"/>
                </a:lnTo>
                <a:lnTo>
                  <a:pt x="62438" y="17457"/>
                </a:lnTo>
                <a:lnTo>
                  <a:pt x="23875" y="17457"/>
                </a:lnTo>
                <a:lnTo>
                  <a:pt x="23875" y="51239"/>
                </a:lnTo>
                <a:lnTo>
                  <a:pt x="66293" y="51239"/>
                </a:lnTo>
                <a:lnTo>
                  <a:pt x="66293" y="71305"/>
                </a:lnTo>
                <a:lnTo>
                  <a:pt x="23875" y="71305"/>
                </a:lnTo>
                <a:lnTo>
                  <a:pt x="23875" y="115501"/>
                </a:lnTo>
                <a:lnTo>
                  <a:pt x="63438" y="115501"/>
                </a:lnTo>
                <a:lnTo>
                  <a:pt x="61626" y="121252"/>
                </a:lnTo>
                <a:lnTo>
                  <a:pt x="50541" y="133647"/>
                </a:lnTo>
                <a:close/>
              </a:path>
              <a:path w="66293" h="133647">
                <a:moveTo>
                  <a:pt x="66293" y="51239"/>
                </a:moveTo>
                <a:lnTo>
                  <a:pt x="42417" y="51239"/>
                </a:lnTo>
                <a:lnTo>
                  <a:pt x="42417" y="31681"/>
                </a:lnTo>
                <a:lnTo>
                  <a:pt x="42925" y="17457"/>
                </a:lnTo>
                <a:lnTo>
                  <a:pt x="62438" y="17457"/>
                </a:lnTo>
                <a:lnTo>
                  <a:pt x="62610" y="17663"/>
                </a:lnTo>
                <a:lnTo>
                  <a:pt x="65736" y="26318"/>
                </a:lnTo>
                <a:lnTo>
                  <a:pt x="66293" y="30809"/>
                </a:lnTo>
                <a:lnTo>
                  <a:pt x="66293" y="51239"/>
                </a:lnTo>
                <a:close/>
              </a:path>
              <a:path w="66293" h="133647">
                <a:moveTo>
                  <a:pt x="63438" y="115501"/>
                </a:moveTo>
                <a:lnTo>
                  <a:pt x="42925" y="115501"/>
                </a:lnTo>
                <a:lnTo>
                  <a:pt x="42420" y="101597"/>
                </a:lnTo>
                <a:lnTo>
                  <a:pt x="42417" y="86291"/>
                </a:lnTo>
                <a:lnTo>
                  <a:pt x="66293" y="86291"/>
                </a:lnTo>
                <a:lnTo>
                  <a:pt x="66293" y="102293"/>
                </a:lnTo>
                <a:lnTo>
                  <a:pt x="65710" y="108289"/>
                </a:lnTo>
                <a:lnTo>
                  <a:pt x="63438" y="115501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5359653" y="300500"/>
            <a:ext cx="69750" cy="142221"/>
          </a:xfrm>
          <a:custGeom>
            <a:avLst/>
            <a:gdLst/>
            <a:ahLst/>
            <a:cxnLst/>
            <a:rect l="l" t="t" r="r" b="b"/>
            <a:pathLst>
              <a:path w="69750" h="142221">
                <a:moveTo>
                  <a:pt x="28447" y="42145"/>
                </a:moveTo>
                <a:lnTo>
                  <a:pt x="2793" y="42145"/>
                </a:lnTo>
                <a:lnTo>
                  <a:pt x="3841" y="27037"/>
                </a:lnTo>
                <a:lnTo>
                  <a:pt x="9189" y="14436"/>
                </a:lnTo>
                <a:lnTo>
                  <a:pt x="18124" y="5153"/>
                </a:lnTo>
                <a:lnTo>
                  <a:pt x="29933" y="0"/>
                </a:lnTo>
                <a:lnTo>
                  <a:pt x="46294" y="1972"/>
                </a:lnTo>
                <a:lnTo>
                  <a:pt x="58496" y="8450"/>
                </a:lnTo>
                <a:lnTo>
                  <a:pt x="66077" y="18502"/>
                </a:lnTo>
                <a:lnTo>
                  <a:pt x="66214" y="21571"/>
                </a:lnTo>
                <a:lnTo>
                  <a:pt x="27177" y="21571"/>
                </a:lnTo>
                <a:lnTo>
                  <a:pt x="28701" y="34271"/>
                </a:lnTo>
                <a:lnTo>
                  <a:pt x="28447" y="42145"/>
                </a:lnTo>
                <a:close/>
              </a:path>
              <a:path w="69750" h="142221">
                <a:moveTo>
                  <a:pt x="30987" y="142221"/>
                </a:moveTo>
                <a:lnTo>
                  <a:pt x="20573" y="142221"/>
                </a:lnTo>
                <a:lnTo>
                  <a:pt x="12623" y="140074"/>
                </a:lnTo>
                <a:lnTo>
                  <a:pt x="4477" y="131191"/>
                </a:lnTo>
                <a:lnTo>
                  <a:pt x="89" y="111910"/>
                </a:lnTo>
                <a:lnTo>
                  <a:pt x="0" y="107931"/>
                </a:lnTo>
                <a:lnTo>
                  <a:pt x="3297" y="87016"/>
                </a:lnTo>
                <a:lnTo>
                  <a:pt x="11508" y="72603"/>
                </a:lnTo>
                <a:lnTo>
                  <a:pt x="22108" y="63102"/>
                </a:lnTo>
                <a:lnTo>
                  <a:pt x="32574" y="56924"/>
                </a:lnTo>
                <a:lnTo>
                  <a:pt x="40381" y="52479"/>
                </a:lnTo>
                <a:lnTo>
                  <a:pt x="42925" y="41891"/>
                </a:lnTo>
                <a:lnTo>
                  <a:pt x="42925" y="21571"/>
                </a:lnTo>
                <a:lnTo>
                  <a:pt x="66214" y="21571"/>
                </a:lnTo>
                <a:lnTo>
                  <a:pt x="66730" y="33121"/>
                </a:lnTo>
                <a:lnTo>
                  <a:pt x="67170" y="47409"/>
                </a:lnTo>
                <a:lnTo>
                  <a:pt x="67462" y="61319"/>
                </a:lnTo>
                <a:lnTo>
                  <a:pt x="67645" y="73133"/>
                </a:lnTo>
                <a:lnTo>
                  <a:pt x="42925" y="73133"/>
                </a:lnTo>
                <a:lnTo>
                  <a:pt x="32269" y="81232"/>
                </a:lnTo>
                <a:lnTo>
                  <a:pt x="26525" y="93012"/>
                </a:lnTo>
                <a:lnTo>
                  <a:pt x="25145" y="104121"/>
                </a:lnTo>
                <a:lnTo>
                  <a:pt x="25145" y="107423"/>
                </a:lnTo>
                <a:lnTo>
                  <a:pt x="25907" y="117075"/>
                </a:lnTo>
                <a:lnTo>
                  <a:pt x="68678" y="117075"/>
                </a:lnTo>
                <a:lnTo>
                  <a:pt x="68979" y="123508"/>
                </a:lnTo>
                <a:lnTo>
                  <a:pt x="69378" y="129013"/>
                </a:lnTo>
                <a:lnTo>
                  <a:pt x="41147" y="129013"/>
                </a:lnTo>
                <a:lnTo>
                  <a:pt x="38607" y="133839"/>
                </a:lnTo>
                <a:lnTo>
                  <a:pt x="30987" y="142221"/>
                </a:lnTo>
                <a:close/>
              </a:path>
              <a:path w="69750" h="142221">
                <a:moveTo>
                  <a:pt x="68678" y="117075"/>
                </a:moveTo>
                <a:lnTo>
                  <a:pt x="38099" y="117075"/>
                </a:lnTo>
                <a:lnTo>
                  <a:pt x="42925" y="113265"/>
                </a:lnTo>
                <a:lnTo>
                  <a:pt x="42925" y="73133"/>
                </a:lnTo>
                <a:lnTo>
                  <a:pt x="67645" y="73133"/>
                </a:lnTo>
                <a:lnTo>
                  <a:pt x="67671" y="74802"/>
                </a:lnTo>
                <a:lnTo>
                  <a:pt x="67862" y="87811"/>
                </a:lnTo>
                <a:lnTo>
                  <a:pt x="68100" y="100297"/>
                </a:lnTo>
                <a:lnTo>
                  <a:pt x="68451" y="112212"/>
                </a:lnTo>
                <a:lnTo>
                  <a:pt x="68678" y="117075"/>
                </a:lnTo>
                <a:close/>
              </a:path>
              <a:path w="69750" h="142221">
                <a:moveTo>
                  <a:pt x="45211" y="140189"/>
                </a:moveTo>
                <a:lnTo>
                  <a:pt x="42925" y="137649"/>
                </a:lnTo>
                <a:lnTo>
                  <a:pt x="42925" y="129013"/>
                </a:lnTo>
                <a:lnTo>
                  <a:pt x="69378" y="129013"/>
                </a:lnTo>
                <a:lnTo>
                  <a:pt x="69750" y="134137"/>
                </a:lnTo>
                <a:lnTo>
                  <a:pt x="45211" y="140189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5447284" y="254000"/>
            <a:ext cx="65785" cy="188721"/>
          </a:xfrm>
          <a:custGeom>
            <a:avLst/>
            <a:gdLst/>
            <a:ahLst/>
            <a:cxnLst/>
            <a:rect l="l" t="t" r="r" b="b"/>
            <a:pathLst>
              <a:path w="65785" h="188721">
                <a:moveTo>
                  <a:pt x="65785" y="55631"/>
                </a:moveTo>
                <a:lnTo>
                  <a:pt x="38699" y="55631"/>
                </a:lnTo>
                <a:lnTo>
                  <a:pt x="40131" y="28447"/>
                </a:lnTo>
                <a:lnTo>
                  <a:pt x="40131" y="0"/>
                </a:lnTo>
                <a:lnTo>
                  <a:pt x="65785" y="0"/>
                </a:lnTo>
                <a:lnTo>
                  <a:pt x="65785" y="55631"/>
                </a:lnTo>
                <a:close/>
              </a:path>
              <a:path w="65785" h="188721">
                <a:moveTo>
                  <a:pt x="29209" y="188721"/>
                </a:moveTo>
                <a:lnTo>
                  <a:pt x="19811" y="188721"/>
                </a:lnTo>
                <a:lnTo>
                  <a:pt x="7340" y="183065"/>
                </a:lnTo>
                <a:lnTo>
                  <a:pt x="1083" y="170419"/>
                </a:lnTo>
                <a:lnTo>
                  <a:pt x="0" y="117220"/>
                </a:lnTo>
                <a:lnTo>
                  <a:pt x="0" y="72897"/>
                </a:lnTo>
                <a:lnTo>
                  <a:pt x="2622" y="59183"/>
                </a:lnTo>
                <a:lnTo>
                  <a:pt x="10980" y="48256"/>
                </a:lnTo>
                <a:lnTo>
                  <a:pt x="28911" y="50125"/>
                </a:lnTo>
                <a:lnTo>
                  <a:pt x="38699" y="55631"/>
                </a:lnTo>
                <a:lnTo>
                  <a:pt x="65785" y="55631"/>
                </a:lnTo>
                <a:lnTo>
                  <a:pt x="65785" y="69849"/>
                </a:lnTo>
                <a:lnTo>
                  <a:pt x="28701" y="69849"/>
                </a:lnTo>
                <a:lnTo>
                  <a:pt x="25653" y="73405"/>
                </a:lnTo>
                <a:lnTo>
                  <a:pt x="25653" y="156209"/>
                </a:lnTo>
                <a:lnTo>
                  <a:pt x="32094" y="164386"/>
                </a:lnTo>
                <a:lnTo>
                  <a:pt x="65785" y="164386"/>
                </a:lnTo>
                <a:lnTo>
                  <a:pt x="65785" y="177545"/>
                </a:lnTo>
                <a:lnTo>
                  <a:pt x="40131" y="177545"/>
                </a:lnTo>
                <a:lnTo>
                  <a:pt x="29209" y="188721"/>
                </a:lnTo>
                <a:close/>
              </a:path>
              <a:path w="65785" h="188721">
                <a:moveTo>
                  <a:pt x="65785" y="164386"/>
                </a:moveTo>
                <a:lnTo>
                  <a:pt x="32094" y="164386"/>
                </a:lnTo>
                <a:lnTo>
                  <a:pt x="39959" y="157910"/>
                </a:lnTo>
                <a:lnTo>
                  <a:pt x="40131" y="156209"/>
                </a:lnTo>
                <a:lnTo>
                  <a:pt x="40131" y="74167"/>
                </a:lnTo>
                <a:lnTo>
                  <a:pt x="36321" y="69849"/>
                </a:lnTo>
                <a:lnTo>
                  <a:pt x="65785" y="69849"/>
                </a:lnTo>
                <a:lnTo>
                  <a:pt x="65785" y="164386"/>
                </a:lnTo>
                <a:close/>
              </a:path>
              <a:path w="65785" h="188721">
                <a:moveTo>
                  <a:pt x="65785" y="186689"/>
                </a:moveTo>
                <a:lnTo>
                  <a:pt x="40131" y="186689"/>
                </a:lnTo>
                <a:lnTo>
                  <a:pt x="40131" y="177545"/>
                </a:lnTo>
                <a:lnTo>
                  <a:pt x="65785" y="177545"/>
                </a:lnTo>
                <a:lnTo>
                  <a:pt x="65785" y="186689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5531358" y="304614"/>
            <a:ext cx="66293" cy="133647"/>
          </a:xfrm>
          <a:custGeom>
            <a:avLst/>
            <a:gdLst/>
            <a:ahLst/>
            <a:cxnLst/>
            <a:rect l="l" t="t" r="r" b="b"/>
            <a:pathLst>
              <a:path w="66293" h="133647">
                <a:moveTo>
                  <a:pt x="50541" y="133647"/>
                </a:moveTo>
                <a:lnTo>
                  <a:pt x="11463" y="124738"/>
                </a:lnTo>
                <a:lnTo>
                  <a:pt x="0" y="31681"/>
                </a:lnTo>
                <a:lnTo>
                  <a:pt x="601" y="25682"/>
                </a:lnTo>
                <a:lnTo>
                  <a:pt x="4608" y="12643"/>
                </a:lnTo>
                <a:lnTo>
                  <a:pt x="15325" y="0"/>
                </a:lnTo>
                <a:lnTo>
                  <a:pt x="39654" y="1177"/>
                </a:lnTo>
                <a:lnTo>
                  <a:pt x="54666" y="8174"/>
                </a:lnTo>
                <a:lnTo>
                  <a:pt x="62438" y="17457"/>
                </a:lnTo>
                <a:lnTo>
                  <a:pt x="23875" y="17457"/>
                </a:lnTo>
                <a:lnTo>
                  <a:pt x="23875" y="51239"/>
                </a:lnTo>
                <a:lnTo>
                  <a:pt x="66293" y="51239"/>
                </a:lnTo>
                <a:lnTo>
                  <a:pt x="66293" y="71305"/>
                </a:lnTo>
                <a:lnTo>
                  <a:pt x="23875" y="71305"/>
                </a:lnTo>
                <a:lnTo>
                  <a:pt x="23875" y="115501"/>
                </a:lnTo>
                <a:lnTo>
                  <a:pt x="63438" y="115501"/>
                </a:lnTo>
                <a:lnTo>
                  <a:pt x="61626" y="121252"/>
                </a:lnTo>
                <a:lnTo>
                  <a:pt x="50541" y="133647"/>
                </a:lnTo>
                <a:close/>
              </a:path>
              <a:path w="66293" h="133647">
                <a:moveTo>
                  <a:pt x="66293" y="51239"/>
                </a:moveTo>
                <a:lnTo>
                  <a:pt x="42417" y="51239"/>
                </a:lnTo>
                <a:lnTo>
                  <a:pt x="42417" y="31681"/>
                </a:lnTo>
                <a:lnTo>
                  <a:pt x="42925" y="17457"/>
                </a:lnTo>
                <a:lnTo>
                  <a:pt x="62438" y="17457"/>
                </a:lnTo>
                <a:lnTo>
                  <a:pt x="62610" y="17663"/>
                </a:lnTo>
                <a:lnTo>
                  <a:pt x="65736" y="26318"/>
                </a:lnTo>
                <a:lnTo>
                  <a:pt x="66293" y="30809"/>
                </a:lnTo>
                <a:lnTo>
                  <a:pt x="66293" y="51239"/>
                </a:lnTo>
                <a:close/>
              </a:path>
              <a:path w="66293" h="133647">
                <a:moveTo>
                  <a:pt x="63438" y="115501"/>
                </a:moveTo>
                <a:lnTo>
                  <a:pt x="42925" y="115501"/>
                </a:lnTo>
                <a:lnTo>
                  <a:pt x="42420" y="101597"/>
                </a:lnTo>
                <a:lnTo>
                  <a:pt x="42417" y="86291"/>
                </a:lnTo>
                <a:lnTo>
                  <a:pt x="66293" y="86291"/>
                </a:lnTo>
                <a:lnTo>
                  <a:pt x="66293" y="102293"/>
                </a:lnTo>
                <a:lnTo>
                  <a:pt x="65710" y="108289"/>
                </a:lnTo>
                <a:lnTo>
                  <a:pt x="63438" y="115501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614670" y="299720"/>
            <a:ext cx="51307" cy="140969"/>
          </a:xfrm>
          <a:custGeom>
            <a:avLst/>
            <a:gdLst/>
            <a:ahLst/>
            <a:cxnLst/>
            <a:rect l="l" t="t" r="r" b="b"/>
            <a:pathLst>
              <a:path w="51307" h="140969">
                <a:moveTo>
                  <a:pt x="51307" y="17525"/>
                </a:moveTo>
                <a:lnTo>
                  <a:pt x="25653" y="17525"/>
                </a:lnTo>
                <a:lnTo>
                  <a:pt x="29765" y="9610"/>
                </a:lnTo>
                <a:lnTo>
                  <a:pt x="42242" y="1247"/>
                </a:lnTo>
                <a:lnTo>
                  <a:pt x="51307" y="0"/>
                </a:lnTo>
                <a:lnTo>
                  <a:pt x="51307" y="17525"/>
                </a:lnTo>
                <a:close/>
              </a:path>
              <a:path w="51307" h="140969">
                <a:moveTo>
                  <a:pt x="25653" y="140969"/>
                </a:moveTo>
                <a:lnTo>
                  <a:pt x="0" y="140969"/>
                </a:lnTo>
                <a:lnTo>
                  <a:pt x="0" y="2031"/>
                </a:lnTo>
                <a:lnTo>
                  <a:pt x="25653" y="2031"/>
                </a:lnTo>
                <a:lnTo>
                  <a:pt x="25653" y="17525"/>
                </a:lnTo>
                <a:lnTo>
                  <a:pt x="51307" y="17525"/>
                </a:lnTo>
                <a:lnTo>
                  <a:pt x="51307" y="24637"/>
                </a:lnTo>
                <a:lnTo>
                  <a:pt x="39369" y="24637"/>
                </a:lnTo>
                <a:lnTo>
                  <a:pt x="31241" y="31749"/>
                </a:lnTo>
                <a:lnTo>
                  <a:pt x="26669" y="35813"/>
                </a:lnTo>
                <a:lnTo>
                  <a:pt x="25653" y="40131"/>
                </a:lnTo>
                <a:lnTo>
                  <a:pt x="25653" y="140969"/>
                </a:lnTo>
                <a:close/>
              </a:path>
              <a:path w="51307" h="140969">
                <a:moveTo>
                  <a:pt x="51307" y="28447"/>
                </a:moveTo>
                <a:lnTo>
                  <a:pt x="39369" y="24637"/>
                </a:lnTo>
                <a:lnTo>
                  <a:pt x="51307" y="24637"/>
                </a:lnTo>
                <a:lnTo>
                  <a:pt x="51307" y="28447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0" y="0"/>
            <a:ext cx="3352800" cy="777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800100" y="1085850"/>
            <a:ext cx="2062480" cy="2316479"/>
          </a:xfrm>
          <a:custGeom>
            <a:avLst/>
            <a:gdLst/>
            <a:ahLst/>
            <a:cxnLst/>
            <a:rect l="l" t="t" r="r" b="b"/>
            <a:pathLst>
              <a:path w="2062480" h="2316479">
                <a:moveTo>
                  <a:pt x="0" y="0"/>
                </a:moveTo>
                <a:lnTo>
                  <a:pt x="2062480" y="0"/>
                </a:lnTo>
                <a:lnTo>
                  <a:pt x="2062480" y="2316479"/>
                </a:lnTo>
                <a:lnTo>
                  <a:pt x="0" y="23164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776707" y="1156516"/>
            <a:ext cx="106367" cy="92758"/>
          </a:xfrm>
          <a:custGeom>
            <a:avLst/>
            <a:gdLst/>
            <a:ahLst/>
            <a:cxnLst/>
            <a:rect l="l" t="t" r="r" b="b"/>
            <a:pathLst>
              <a:path w="106367" h="92758">
                <a:moveTo>
                  <a:pt x="44409" y="92758"/>
                </a:moveTo>
                <a:lnTo>
                  <a:pt x="7341" y="92758"/>
                </a:lnTo>
                <a:lnTo>
                  <a:pt x="0" y="0"/>
                </a:lnTo>
                <a:lnTo>
                  <a:pt x="47632" y="0"/>
                </a:lnTo>
                <a:lnTo>
                  <a:pt x="44409" y="92758"/>
                </a:lnTo>
                <a:close/>
              </a:path>
              <a:path w="106367" h="92758">
                <a:moveTo>
                  <a:pt x="97951" y="92758"/>
                </a:moveTo>
                <a:lnTo>
                  <a:pt x="62316" y="92758"/>
                </a:lnTo>
                <a:lnTo>
                  <a:pt x="59809" y="0"/>
                </a:lnTo>
                <a:lnTo>
                  <a:pt x="106367" y="0"/>
                </a:lnTo>
                <a:lnTo>
                  <a:pt x="97951" y="9275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898593" y="1163023"/>
            <a:ext cx="269023" cy="346619"/>
          </a:xfrm>
          <a:custGeom>
            <a:avLst/>
            <a:gdLst/>
            <a:ahLst/>
            <a:cxnLst/>
            <a:rect l="l" t="t" r="r" b="b"/>
            <a:pathLst>
              <a:path w="269023" h="346619">
                <a:moveTo>
                  <a:pt x="109809" y="322071"/>
                </a:moveTo>
                <a:lnTo>
                  <a:pt x="105353" y="278035"/>
                </a:lnTo>
                <a:lnTo>
                  <a:pt x="91670" y="274285"/>
                </a:lnTo>
                <a:lnTo>
                  <a:pt x="78892" y="269348"/>
                </a:lnTo>
                <a:lnTo>
                  <a:pt x="45988" y="248036"/>
                </a:lnTo>
                <a:lnTo>
                  <a:pt x="21228" y="218276"/>
                </a:lnTo>
                <a:lnTo>
                  <a:pt x="5133" y="181536"/>
                </a:lnTo>
                <a:lnTo>
                  <a:pt x="0" y="141555"/>
                </a:lnTo>
                <a:lnTo>
                  <a:pt x="425" y="128481"/>
                </a:lnTo>
                <a:lnTo>
                  <a:pt x="10690" y="81802"/>
                </a:lnTo>
                <a:lnTo>
                  <a:pt x="38448" y="39993"/>
                </a:lnTo>
                <a:lnTo>
                  <a:pt x="79408" y="10399"/>
                </a:lnTo>
                <a:lnTo>
                  <a:pt x="118937" y="372"/>
                </a:lnTo>
                <a:lnTo>
                  <a:pt x="132432" y="0"/>
                </a:lnTo>
                <a:lnTo>
                  <a:pt x="145557" y="908"/>
                </a:lnTo>
                <a:lnTo>
                  <a:pt x="190285" y="14376"/>
                </a:lnTo>
                <a:lnTo>
                  <a:pt x="221278" y="39280"/>
                </a:lnTo>
                <a:lnTo>
                  <a:pt x="235526" y="55765"/>
                </a:lnTo>
                <a:lnTo>
                  <a:pt x="125536" y="55765"/>
                </a:lnTo>
                <a:lnTo>
                  <a:pt x="113807" y="57546"/>
                </a:lnTo>
                <a:lnTo>
                  <a:pt x="75353" y="86245"/>
                </a:lnTo>
                <a:lnTo>
                  <a:pt x="61165" y="123870"/>
                </a:lnTo>
                <a:lnTo>
                  <a:pt x="60052" y="139168"/>
                </a:lnTo>
                <a:lnTo>
                  <a:pt x="61059" y="154858"/>
                </a:lnTo>
                <a:lnTo>
                  <a:pt x="74933" y="193184"/>
                </a:lnTo>
                <a:lnTo>
                  <a:pt x="113587" y="222376"/>
                </a:lnTo>
                <a:lnTo>
                  <a:pt x="126109" y="224439"/>
                </a:lnTo>
                <a:lnTo>
                  <a:pt x="236237" y="224439"/>
                </a:lnTo>
                <a:lnTo>
                  <a:pt x="234216" y="227452"/>
                </a:lnTo>
                <a:lnTo>
                  <a:pt x="199699" y="259905"/>
                </a:lnTo>
                <a:lnTo>
                  <a:pt x="164143" y="276076"/>
                </a:lnTo>
                <a:lnTo>
                  <a:pt x="169990" y="284572"/>
                </a:lnTo>
                <a:lnTo>
                  <a:pt x="181211" y="291849"/>
                </a:lnTo>
                <a:lnTo>
                  <a:pt x="201071" y="292056"/>
                </a:lnTo>
                <a:lnTo>
                  <a:pt x="268301" y="292056"/>
                </a:lnTo>
                <a:lnTo>
                  <a:pt x="265501" y="303367"/>
                </a:lnTo>
                <a:lnTo>
                  <a:pt x="259866" y="315872"/>
                </a:lnTo>
                <a:lnTo>
                  <a:pt x="255994" y="321199"/>
                </a:lnTo>
                <a:lnTo>
                  <a:pt x="122619" y="321199"/>
                </a:lnTo>
                <a:lnTo>
                  <a:pt x="109809" y="322071"/>
                </a:lnTo>
                <a:close/>
              </a:path>
              <a:path w="269023" h="346619">
                <a:moveTo>
                  <a:pt x="236237" y="224439"/>
                </a:moveTo>
                <a:lnTo>
                  <a:pt x="126109" y="224439"/>
                </a:lnTo>
                <a:lnTo>
                  <a:pt x="138904" y="224056"/>
                </a:lnTo>
                <a:lnTo>
                  <a:pt x="151178" y="221227"/>
                </a:lnTo>
                <a:lnTo>
                  <a:pt x="182934" y="196204"/>
                </a:lnTo>
                <a:lnTo>
                  <a:pt x="198835" y="161247"/>
                </a:lnTo>
                <a:lnTo>
                  <a:pt x="200588" y="147319"/>
                </a:lnTo>
                <a:lnTo>
                  <a:pt x="199782" y="130276"/>
                </a:lnTo>
                <a:lnTo>
                  <a:pt x="187665" y="90085"/>
                </a:lnTo>
                <a:lnTo>
                  <a:pt x="150802" y="59316"/>
                </a:lnTo>
                <a:lnTo>
                  <a:pt x="125536" y="55765"/>
                </a:lnTo>
                <a:lnTo>
                  <a:pt x="235526" y="55765"/>
                </a:lnTo>
                <a:lnTo>
                  <a:pt x="254866" y="92494"/>
                </a:lnTo>
                <a:lnTo>
                  <a:pt x="261935" y="133947"/>
                </a:lnTo>
                <a:lnTo>
                  <a:pt x="261314" y="150575"/>
                </a:lnTo>
                <a:lnTo>
                  <a:pt x="252298" y="193674"/>
                </a:lnTo>
                <a:lnTo>
                  <a:pt x="241118" y="217160"/>
                </a:lnTo>
                <a:lnTo>
                  <a:pt x="236237" y="224439"/>
                </a:lnTo>
                <a:close/>
              </a:path>
              <a:path w="269023" h="346619">
                <a:moveTo>
                  <a:pt x="268301" y="292056"/>
                </a:moveTo>
                <a:lnTo>
                  <a:pt x="201071" y="292056"/>
                </a:lnTo>
                <a:lnTo>
                  <a:pt x="214796" y="288808"/>
                </a:lnTo>
                <a:lnTo>
                  <a:pt x="223455" y="282482"/>
                </a:lnTo>
                <a:lnTo>
                  <a:pt x="228119" y="273457"/>
                </a:lnTo>
                <a:lnTo>
                  <a:pt x="269023" y="289138"/>
                </a:lnTo>
                <a:lnTo>
                  <a:pt x="268301" y="292056"/>
                </a:lnTo>
                <a:close/>
              </a:path>
              <a:path w="269023" h="346619">
                <a:moveTo>
                  <a:pt x="201156" y="346619"/>
                </a:moveTo>
                <a:lnTo>
                  <a:pt x="188024" y="345289"/>
                </a:lnTo>
                <a:lnTo>
                  <a:pt x="176269" y="341839"/>
                </a:lnTo>
                <a:lnTo>
                  <a:pt x="165447" y="337082"/>
                </a:lnTo>
                <a:lnTo>
                  <a:pt x="155115" y="331828"/>
                </a:lnTo>
                <a:lnTo>
                  <a:pt x="144828" y="326888"/>
                </a:lnTo>
                <a:lnTo>
                  <a:pt x="134144" y="323075"/>
                </a:lnTo>
                <a:lnTo>
                  <a:pt x="122619" y="321199"/>
                </a:lnTo>
                <a:lnTo>
                  <a:pt x="255994" y="321199"/>
                </a:lnTo>
                <a:lnTo>
                  <a:pt x="216888" y="345270"/>
                </a:lnTo>
                <a:lnTo>
                  <a:pt x="201207" y="34661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189285" y="1253393"/>
            <a:ext cx="228851" cy="187653"/>
          </a:xfrm>
          <a:custGeom>
            <a:avLst/>
            <a:gdLst/>
            <a:ahLst/>
            <a:cxnLst/>
            <a:rect l="l" t="t" r="r" b="b"/>
            <a:pathLst>
              <a:path w="228851" h="187653">
                <a:moveTo>
                  <a:pt x="103753" y="187653"/>
                </a:moveTo>
                <a:lnTo>
                  <a:pt x="58642" y="177325"/>
                </a:lnTo>
                <a:lnTo>
                  <a:pt x="32178" y="149650"/>
                </a:lnTo>
                <a:lnTo>
                  <a:pt x="24174" y="79148"/>
                </a:lnTo>
                <a:lnTo>
                  <a:pt x="24174" y="49065"/>
                </a:lnTo>
                <a:lnTo>
                  <a:pt x="0" y="49065"/>
                </a:lnTo>
                <a:lnTo>
                  <a:pt x="0" y="0"/>
                </a:lnTo>
                <a:lnTo>
                  <a:pt x="82014" y="0"/>
                </a:lnTo>
                <a:lnTo>
                  <a:pt x="82014" y="109232"/>
                </a:lnTo>
                <a:lnTo>
                  <a:pt x="84077" y="124745"/>
                </a:lnTo>
                <a:lnTo>
                  <a:pt x="90727" y="136357"/>
                </a:lnTo>
                <a:lnTo>
                  <a:pt x="101454" y="143672"/>
                </a:lnTo>
                <a:lnTo>
                  <a:pt x="115750" y="146298"/>
                </a:lnTo>
                <a:lnTo>
                  <a:pt x="228851" y="146300"/>
                </a:lnTo>
                <a:lnTo>
                  <a:pt x="228851" y="169758"/>
                </a:lnTo>
                <a:lnTo>
                  <a:pt x="150239" y="169758"/>
                </a:lnTo>
                <a:lnTo>
                  <a:pt x="141009" y="176802"/>
                </a:lnTo>
                <a:lnTo>
                  <a:pt x="130317" y="182336"/>
                </a:lnTo>
                <a:lnTo>
                  <a:pt x="117964" y="186055"/>
                </a:lnTo>
                <a:lnTo>
                  <a:pt x="103753" y="187653"/>
                </a:lnTo>
                <a:close/>
              </a:path>
              <a:path w="228851" h="187653">
                <a:moveTo>
                  <a:pt x="228851" y="146300"/>
                </a:moveTo>
                <a:lnTo>
                  <a:pt x="116216" y="146300"/>
                </a:lnTo>
                <a:lnTo>
                  <a:pt x="130008" y="143260"/>
                </a:lnTo>
                <a:lnTo>
                  <a:pt x="140669" y="135288"/>
                </a:lnTo>
                <a:lnTo>
                  <a:pt x="147604" y="124106"/>
                </a:lnTo>
                <a:lnTo>
                  <a:pt x="148449" y="85416"/>
                </a:lnTo>
                <a:lnTo>
                  <a:pt x="148449" y="49065"/>
                </a:lnTo>
                <a:lnTo>
                  <a:pt x="118723" y="49065"/>
                </a:lnTo>
                <a:lnTo>
                  <a:pt x="118723" y="0"/>
                </a:lnTo>
                <a:lnTo>
                  <a:pt x="206467" y="0"/>
                </a:lnTo>
                <a:lnTo>
                  <a:pt x="206467" y="136451"/>
                </a:lnTo>
                <a:lnTo>
                  <a:pt x="228851" y="136451"/>
                </a:lnTo>
                <a:lnTo>
                  <a:pt x="228851" y="146300"/>
                </a:lnTo>
                <a:close/>
              </a:path>
              <a:path w="228851" h="187653">
                <a:moveTo>
                  <a:pt x="228851" y="185516"/>
                </a:moveTo>
                <a:lnTo>
                  <a:pt x="150239" y="185516"/>
                </a:lnTo>
                <a:lnTo>
                  <a:pt x="150239" y="169758"/>
                </a:lnTo>
                <a:lnTo>
                  <a:pt x="228851" y="169758"/>
                </a:lnTo>
                <a:lnTo>
                  <a:pt x="228851" y="18551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443930" y="1248388"/>
            <a:ext cx="197121" cy="194997"/>
          </a:xfrm>
          <a:custGeom>
            <a:avLst/>
            <a:gdLst/>
            <a:ahLst/>
            <a:cxnLst/>
            <a:rect l="l" t="t" r="r" b="b"/>
            <a:pathLst>
              <a:path w="197121" h="194997">
                <a:moveTo>
                  <a:pt x="99104" y="194997"/>
                </a:moveTo>
                <a:lnTo>
                  <a:pt x="55462" y="186605"/>
                </a:lnTo>
                <a:lnTo>
                  <a:pt x="24548" y="163954"/>
                </a:lnTo>
                <a:lnTo>
                  <a:pt x="3292" y="123631"/>
                </a:lnTo>
                <a:lnTo>
                  <a:pt x="0" y="98379"/>
                </a:lnTo>
                <a:lnTo>
                  <a:pt x="605" y="85566"/>
                </a:lnTo>
                <a:lnTo>
                  <a:pt x="12304" y="49278"/>
                </a:lnTo>
                <a:lnTo>
                  <a:pt x="36794" y="19614"/>
                </a:lnTo>
                <a:lnTo>
                  <a:pt x="72385" y="2379"/>
                </a:lnTo>
                <a:lnTo>
                  <a:pt x="86911" y="0"/>
                </a:lnTo>
                <a:lnTo>
                  <a:pt x="104752" y="685"/>
                </a:lnTo>
                <a:lnTo>
                  <a:pt x="147378" y="12061"/>
                </a:lnTo>
                <a:lnTo>
                  <a:pt x="182571" y="44356"/>
                </a:lnTo>
                <a:lnTo>
                  <a:pt x="185157" y="49108"/>
                </a:lnTo>
                <a:lnTo>
                  <a:pt x="101273" y="49108"/>
                </a:lnTo>
                <a:lnTo>
                  <a:pt x="85257" y="51027"/>
                </a:lnTo>
                <a:lnTo>
                  <a:pt x="72427" y="56605"/>
                </a:lnTo>
                <a:lnTo>
                  <a:pt x="62851" y="65486"/>
                </a:lnTo>
                <a:lnTo>
                  <a:pt x="56595" y="77314"/>
                </a:lnTo>
                <a:lnTo>
                  <a:pt x="53726" y="91732"/>
                </a:lnTo>
                <a:lnTo>
                  <a:pt x="55259" y="108790"/>
                </a:lnTo>
                <a:lnTo>
                  <a:pt x="59934" y="122805"/>
                </a:lnTo>
                <a:lnTo>
                  <a:pt x="67553" y="133604"/>
                </a:lnTo>
                <a:lnTo>
                  <a:pt x="77920" y="141014"/>
                </a:lnTo>
                <a:lnTo>
                  <a:pt x="90838" y="144861"/>
                </a:lnTo>
                <a:lnTo>
                  <a:pt x="184694" y="144861"/>
                </a:lnTo>
                <a:lnTo>
                  <a:pt x="179450" y="153688"/>
                </a:lnTo>
                <a:lnTo>
                  <a:pt x="152142" y="180784"/>
                </a:lnTo>
                <a:lnTo>
                  <a:pt x="114283" y="194030"/>
                </a:lnTo>
                <a:lnTo>
                  <a:pt x="99104" y="194997"/>
                </a:lnTo>
                <a:close/>
              </a:path>
              <a:path w="197121" h="194997">
                <a:moveTo>
                  <a:pt x="184694" y="144861"/>
                </a:moveTo>
                <a:lnTo>
                  <a:pt x="90838" y="144861"/>
                </a:lnTo>
                <a:lnTo>
                  <a:pt x="108254" y="143329"/>
                </a:lnTo>
                <a:lnTo>
                  <a:pt x="122004" y="138395"/>
                </a:lnTo>
                <a:lnTo>
                  <a:pt x="132223" y="130397"/>
                </a:lnTo>
                <a:lnTo>
                  <a:pt x="139048" y="119676"/>
                </a:lnTo>
                <a:lnTo>
                  <a:pt x="142614" y="106574"/>
                </a:lnTo>
                <a:lnTo>
                  <a:pt x="143248" y="97046"/>
                </a:lnTo>
                <a:lnTo>
                  <a:pt x="141491" y="81303"/>
                </a:lnTo>
                <a:lnTo>
                  <a:pt x="136297" y="68269"/>
                </a:lnTo>
                <a:lnTo>
                  <a:pt x="127785" y="58313"/>
                </a:lnTo>
                <a:lnTo>
                  <a:pt x="116071" y="51804"/>
                </a:lnTo>
                <a:lnTo>
                  <a:pt x="101273" y="49108"/>
                </a:lnTo>
                <a:lnTo>
                  <a:pt x="185157" y="49108"/>
                </a:lnTo>
                <a:lnTo>
                  <a:pt x="188180" y="54663"/>
                </a:lnTo>
                <a:lnTo>
                  <a:pt x="192767" y="67374"/>
                </a:lnTo>
                <a:lnTo>
                  <a:pt x="195729" y="80192"/>
                </a:lnTo>
                <a:lnTo>
                  <a:pt x="197121" y="92939"/>
                </a:lnTo>
                <a:lnTo>
                  <a:pt x="196995" y="105439"/>
                </a:lnTo>
                <a:lnTo>
                  <a:pt x="195406" y="117514"/>
                </a:lnTo>
                <a:lnTo>
                  <a:pt x="192407" y="128989"/>
                </a:lnTo>
                <a:lnTo>
                  <a:pt x="186423" y="141949"/>
                </a:lnTo>
                <a:lnTo>
                  <a:pt x="184694" y="144861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655762" y="1182481"/>
            <a:ext cx="127676" cy="260904"/>
          </a:xfrm>
          <a:custGeom>
            <a:avLst/>
            <a:gdLst/>
            <a:ahLst/>
            <a:cxnLst/>
            <a:rect l="l" t="t" r="r" b="b"/>
            <a:pathLst>
              <a:path w="127676" h="260904">
                <a:moveTo>
                  <a:pt x="82551" y="70911"/>
                </a:moveTo>
                <a:lnTo>
                  <a:pt x="26860" y="70911"/>
                </a:lnTo>
                <a:lnTo>
                  <a:pt x="27218" y="26502"/>
                </a:lnTo>
                <a:lnTo>
                  <a:pt x="82909" y="0"/>
                </a:lnTo>
                <a:lnTo>
                  <a:pt x="82551" y="70911"/>
                </a:lnTo>
                <a:close/>
              </a:path>
              <a:path w="127676" h="260904">
                <a:moveTo>
                  <a:pt x="119618" y="117828"/>
                </a:moveTo>
                <a:lnTo>
                  <a:pt x="0" y="117828"/>
                </a:lnTo>
                <a:lnTo>
                  <a:pt x="0" y="70911"/>
                </a:lnTo>
                <a:lnTo>
                  <a:pt x="119618" y="70911"/>
                </a:lnTo>
                <a:lnTo>
                  <a:pt x="119618" y="117828"/>
                </a:lnTo>
                <a:close/>
              </a:path>
              <a:path w="127676" h="260904">
                <a:moveTo>
                  <a:pt x="80760" y="260904"/>
                </a:moveTo>
                <a:lnTo>
                  <a:pt x="41984" y="246120"/>
                </a:lnTo>
                <a:lnTo>
                  <a:pt x="26395" y="207705"/>
                </a:lnTo>
                <a:lnTo>
                  <a:pt x="26681" y="117828"/>
                </a:lnTo>
                <a:lnTo>
                  <a:pt x="82193" y="117828"/>
                </a:lnTo>
                <a:lnTo>
                  <a:pt x="81834" y="196260"/>
                </a:lnTo>
                <a:lnTo>
                  <a:pt x="84463" y="211506"/>
                </a:lnTo>
                <a:lnTo>
                  <a:pt x="95304" y="218185"/>
                </a:lnTo>
                <a:lnTo>
                  <a:pt x="120974" y="218286"/>
                </a:lnTo>
                <a:lnTo>
                  <a:pt x="127676" y="248370"/>
                </a:lnTo>
                <a:lnTo>
                  <a:pt x="117543" y="253857"/>
                </a:lnTo>
                <a:lnTo>
                  <a:pt x="106306" y="258045"/>
                </a:lnTo>
                <a:lnTo>
                  <a:pt x="93440" y="260502"/>
                </a:lnTo>
                <a:lnTo>
                  <a:pt x="80760" y="260904"/>
                </a:lnTo>
                <a:close/>
              </a:path>
              <a:path w="127676" h="260904">
                <a:moveTo>
                  <a:pt x="120974" y="218286"/>
                </a:moveTo>
                <a:lnTo>
                  <a:pt x="106904" y="218286"/>
                </a:lnTo>
                <a:lnTo>
                  <a:pt x="112993" y="216137"/>
                </a:lnTo>
                <a:lnTo>
                  <a:pt x="119976" y="213809"/>
                </a:lnTo>
                <a:lnTo>
                  <a:pt x="120974" y="21828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810307" y="1249274"/>
            <a:ext cx="192671" cy="193498"/>
          </a:xfrm>
          <a:custGeom>
            <a:avLst/>
            <a:gdLst/>
            <a:ahLst/>
            <a:cxnLst/>
            <a:rect l="l" t="t" r="r" b="b"/>
            <a:pathLst>
              <a:path w="192671" h="193498">
                <a:moveTo>
                  <a:pt x="30500" y="57516"/>
                </a:moveTo>
                <a:lnTo>
                  <a:pt x="7154" y="25786"/>
                </a:lnTo>
                <a:lnTo>
                  <a:pt x="17266" y="19382"/>
                </a:lnTo>
                <a:lnTo>
                  <a:pt x="27858" y="13654"/>
                </a:lnTo>
                <a:lnTo>
                  <a:pt x="77868" y="316"/>
                </a:lnTo>
                <a:lnTo>
                  <a:pt x="87736" y="0"/>
                </a:lnTo>
                <a:lnTo>
                  <a:pt x="104612" y="925"/>
                </a:lnTo>
                <a:lnTo>
                  <a:pt x="144052" y="15300"/>
                </a:lnTo>
                <a:lnTo>
                  <a:pt x="164719" y="47694"/>
                </a:lnTo>
                <a:lnTo>
                  <a:pt x="81387" y="47694"/>
                </a:lnTo>
                <a:lnTo>
                  <a:pt x="65737" y="48329"/>
                </a:lnTo>
                <a:lnTo>
                  <a:pt x="52505" y="50246"/>
                </a:lnTo>
                <a:lnTo>
                  <a:pt x="40992" y="53343"/>
                </a:lnTo>
                <a:lnTo>
                  <a:pt x="30500" y="57516"/>
                </a:lnTo>
                <a:close/>
              </a:path>
              <a:path w="192671" h="193498">
                <a:moveTo>
                  <a:pt x="167564" y="79851"/>
                </a:moveTo>
                <a:lnTo>
                  <a:pt x="113533" y="79851"/>
                </a:lnTo>
                <a:lnTo>
                  <a:pt x="112939" y="65093"/>
                </a:lnTo>
                <a:lnTo>
                  <a:pt x="106704" y="55316"/>
                </a:lnTo>
                <a:lnTo>
                  <a:pt x="95847" y="49767"/>
                </a:lnTo>
                <a:lnTo>
                  <a:pt x="81387" y="47694"/>
                </a:lnTo>
                <a:lnTo>
                  <a:pt x="164719" y="47694"/>
                </a:lnTo>
                <a:lnTo>
                  <a:pt x="164968" y="48383"/>
                </a:lnTo>
                <a:lnTo>
                  <a:pt x="167436" y="63858"/>
                </a:lnTo>
                <a:lnTo>
                  <a:pt x="167564" y="79851"/>
                </a:lnTo>
                <a:close/>
              </a:path>
              <a:path w="192671" h="193498">
                <a:moveTo>
                  <a:pt x="81418" y="193498"/>
                </a:moveTo>
                <a:lnTo>
                  <a:pt x="34439" y="186110"/>
                </a:lnTo>
                <a:lnTo>
                  <a:pt x="2249" y="150368"/>
                </a:lnTo>
                <a:lnTo>
                  <a:pt x="0" y="139302"/>
                </a:lnTo>
                <a:lnTo>
                  <a:pt x="1461" y="122802"/>
                </a:lnTo>
                <a:lnTo>
                  <a:pt x="22249" y="89238"/>
                </a:lnTo>
                <a:lnTo>
                  <a:pt x="62370" y="76135"/>
                </a:lnTo>
                <a:lnTo>
                  <a:pt x="79279" y="75988"/>
                </a:lnTo>
                <a:lnTo>
                  <a:pt x="92815" y="76716"/>
                </a:lnTo>
                <a:lnTo>
                  <a:pt x="103919" y="78082"/>
                </a:lnTo>
                <a:lnTo>
                  <a:pt x="113533" y="79851"/>
                </a:lnTo>
                <a:lnTo>
                  <a:pt x="167564" y="79851"/>
                </a:lnTo>
                <a:lnTo>
                  <a:pt x="167780" y="106815"/>
                </a:lnTo>
                <a:lnTo>
                  <a:pt x="167780" y="113791"/>
                </a:lnTo>
                <a:lnTo>
                  <a:pt x="86821" y="113791"/>
                </a:lnTo>
                <a:lnTo>
                  <a:pt x="72900" y="114042"/>
                </a:lnTo>
                <a:lnTo>
                  <a:pt x="61183" y="116403"/>
                </a:lnTo>
                <a:lnTo>
                  <a:pt x="53158" y="122263"/>
                </a:lnTo>
                <a:lnTo>
                  <a:pt x="50310" y="132511"/>
                </a:lnTo>
                <a:lnTo>
                  <a:pt x="54912" y="144971"/>
                </a:lnTo>
                <a:lnTo>
                  <a:pt x="67233" y="151199"/>
                </a:lnTo>
                <a:lnTo>
                  <a:pt x="192671" y="151199"/>
                </a:lnTo>
                <a:lnTo>
                  <a:pt x="192671" y="179607"/>
                </a:lnTo>
                <a:lnTo>
                  <a:pt x="115313" y="179607"/>
                </a:lnTo>
                <a:lnTo>
                  <a:pt x="105085" y="185699"/>
                </a:lnTo>
                <a:lnTo>
                  <a:pt x="94171" y="190539"/>
                </a:lnTo>
                <a:lnTo>
                  <a:pt x="81418" y="193498"/>
                </a:lnTo>
                <a:close/>
              </a:path>
              <a:path w="192671" h="193498">
                <a:moveTo>
                  <a:pt x="101455" y="114262"/>
                </a:moveTo>
                <a:lnTo>
                  <a:pt x="86821" y="113791"/>
                </a:lnTo>
                <a:lnTo>
                  <a:pt x="167780" y="113791"/>
                </a:lnTo>
                <a:lnTo>
                  <a:pt x="167780" y="114067"/>
                </a:lnTo>
                <a:lnTo>
                  <a:pt x="115313" y="114067"/>
                </a:lnTo>
                <a:lnTo>
                  <a:pt x="101455" y="114262"/>
                </a:lnTo>
                <a:close/>
              </a:path>
              <a:path w="192671" h="193498">
                <a:moveTo>
                  <a:pt x="192671" y="151199"/>
                </a:moveTo>
                <a:lnTo>
                  <a:pt x="67233" y="151199"/>
                </a:lnTo>
                <a:lnTo>
                  <a:pt x="83867" y="150404"/>
                </a:lnTo>
                <a:lnTo>
                  <a:pt x="97108" y="147442"/>
                </a:lnTo>
                <a:lnTo>
                  <a:pt x="107502" y="142930"/>
                </a:lnTo>
                <a:lnTo>
                  <a:pt x="115313" y="125886"/>
                </a:lnTo>
                <a:lnTo>
                  <a:pt x="115313" y="114067"/>
                </a:lnTo>
                <a:lnTo>
                  <a:pt x="167780" y="114067"/>
                </a:lnTo>
                <a:lnTo>
                  <a:pt x="167780" y="140569"/>
                </a:lnTo>
                <a:lnTo>
                  <a:pt x="192671" y="140569"/>
                </a:lnTo>
                <a:lnTo>
                  <a:pt x="192671" y="151199"/>
                </a:lnTo>
                <a:close/>
              </a:path>
              <a:path w="192671" h="193498">
                <a:moveTo>
                  <a:pt x="192671" y="189635"/>
                </a:moveTo>
                <a:lnTo>
                  <a:pt x="115313" y="189635"/>
                </a:lnTo>
                <a:lnTo>
                  <a:pt x="115313" y="179607"/>
                </a:lnTo>
                <a:lnTo>
                  <a:pt x="192671" y="179607"/>
                </a:lnTo>
                <a:lnTo>
                  <a:pt x="192671" y="189635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2028228" y="1182481"/>
            <a:ext cx="127676" cy="260904"/>
          </a:xfrm>
          <a:custGeom>
            <a:avLst/>
            <a:gdLst/>
            <a:ahLst/>
            <a:cxnLst/>
            <a:rect l="l" t="t" r="r" b="b"/>
            <a:pathLst>
              <a:path w="127676" h="260904">
                <a:moveTo>
                  <a:pt x="82551" y="70911"/>
                </a:moveTo>
                <a:lnTo>
                  <a:pt x="26860" y="70911"/>
                </a:lnTo>
                <a:lnTo>
                  <a:pt x="27218" y="26502"/>
                </a:lnTo>
                <a:lnTo>
                  <a:pt x="82909" y="0"/>
                </a:lnTo>
                <a:lnTo>
                  <a:pt x="82551" y="70911"/>
                </a:lnTo>
                <a:close/>
              </a:path>
              <a:path w="127676" h="260904">
                <a:moveTo>
                  <a:pt x="119618" y="117828"/>
                </a:moveTo>
                <a:lnTo>
                  <a:pt x="0" y="117828"/>
                </a:lnTo>
                <a:lnTo>
                  <a:pt x="0" y="70911"/>
                </a:lnTo>
                <a:lnTo>
                  <a:pt x="119618" y="70911"/>
                </a:lnTo>
                <a:lnTo>
                  <a:pt x="119618" y="117828"/>
                </a:lnTo>
                <a:close/>
              </a:path>
              <a:path w="127676" h="260904">
                <a:moveTo>
                  <a:pt x="80760" y="260904"/>
                </a:moveTo>
                <a:lnTo>
                  <a:pt x="41984" y="246120"/>
                </a:lnTo>
                <a:lnTo>
                  <a:pt x="26395" y="207705"/>
                </a:lnTo>
                <a:lnTo>
                  <a:pt x="26681" y="117828"/>
                </a:lnTo>
                <a:lnTo>
                  <a:pt x="82193" y="117828"/>
                </a:lnTo>
                <a:lnTo>
                  <a:pt x="81834" y="196260"/>
                </a:lnTo>
                <a:lnTo>
                  <a:pt x="84463" y="211506"/>
                </a:lnTo>
                <a:lnTo>
                  <a:pt x="95304" y="218185"/>
                </a:lnTo>
                <a:lnTo>
                  <a:pt x="120974" y="218286"/>
                </a:lnTo>
                <a:lnTo>
                  <a:pt x="127676" y="248370"/>
                </a:lnTo>
                <a:lnTo>
                  <a:pt x="117543" y="253857"/>
                </a:lnTo>
                <a:lnTo>
                  <a:pt x="106306" y="258045"/>
                </a:lnTo>
                <a:lnTo>
                  <a:pt x="93440" y="260502"/>
                </a:lnTo>
                <a:lnTo>
                  <a:pt x="80760" y="260904"/>
                </a:lnTo>
                <a:close/>
              </a:path>
              <a:path w="127676" h="260904">
                <a:moveTo>
                  <a:pt x="120974" y="218286"/>
                </a:moveTo>
                <a:lnTo>
                  <a:pt x="106904" y="218286"/>
                </a:lnTo>
                <a:lnTo>
                  <a:pt x="112993" y="216137"/>
                </a:lnTo>
                <a:lnTo>
                  <a:pt x="119976" y="213809"/>
                </a:lnTo>
                <a:lnTo>
                  <a:pt x="120974" y="21828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2184019" y="1161728"/>
            <a:ext cx="109053" cy="277181"/>
          </a:xfrm>
          <a:custGeom>
            <a:avLst/>
            <a:gdLst/>
            <a:ahLst/>
            <a:cxnLst/>
            <a:rect l="l" t="t" r="r" b="b"/>
            <a:pathLst>
              <a:path w="109053" h="277181">
                <a:moveTo>
                  <a:pt x="83267" y="228116"/>
                </a:moveTo>
                <a:lnTo>
                  <a:pt x="27934" y="228116"/>
                </a:lnTo>
                <a:lnTo>
                  <a:pt x="27934" y="140730"/>
                </a:lnTo>
                <a:lnTo>
                  <a:pt x="0" y="140730"/>
                </a:lnTo>
                <a:lnTo>
                  <a:pt x="0" y="91664"/>
                </a:lnTo>
                <a:lnTo>
                  <a:pt x="83267" y="91664"/>
                </a:lnTo>
                <a:lnTo>
                  <a:pt x="83267" y="228116"/>
                </a:lnTo>
                <a:close/>
              </a:path>
              <a:path w="109053" h="277181">
                <a:moveTo>
                  <a:pt x="109053" y="277181"/>
                </a:moveTo>
                <a:lnTo>
                  <a:pt x="0" y="277181"/>
                </a:lnTo>
                <a:lnTo>
                  <a:pt x="0" y="228116"/>
                </a:lnTo>
                <a:lnTo>
                  <a:pt x="109053" y="228116"/>
                </a:lnTo>
                <a:lnTo>
                  <a:pt x="109053" y="277181"/>
                </a:lnTo>
                <a:close/>
              </a:path>
              <a:path w="109053" h="277181">
                <a:moveTo>
                  <a:pt x="56944" y="63729"/>
                </a:moveTo>
                <a:lnTo>
                  <a:pt x="42346" y="60873"/>
                </a:lnTo>
                <a:lnTo>
                  <a:pt x="31758" y="52815"/>
                </a:lnTo>
                <a:lnTo>
                  <a:pt x="25949" y="40325"/>
                </a:lnTo>
                <a:lnTo>
                  <a:pt x="27611" y="22633"/>
                </a:lnTo>
                <a:lnTo>
                  <a:pt x="33502" y="10175"/>
                </a:lnTo>
                <a:lnTo>
                  <a:pt x="43041" y="2710"/>
                </a:lnTo>
                <a:lnTo>
                  <a:pt x="55652" y="0"/>
                </a:lnTo>
                <a:lnTo>
                  <a:pt x="70642" y="2792"/>
                </a:lnTo>
                <a:lnTo>
                  <a:pt x="81440" y="10664"/>
                </a:lnTo>
                <a:lnTo>
                  <a:pt x="87430" y="22808"/>
                </a:lnTo>
                <a:lnTo>
                  <a:pt x="85882" y="40660"/>
                </a:lnTo>
                <a:lnTo>
                  <a:pt x="80144" y="53266"/>
                </a:lnTo>
                <a:lnTo>
                  <a:pt x="70828" y="60866"/>
                </a:lnTo>
                <a:lnTo>
                  <a:pt x="58546" y="63699"/>
                </a:lnTo>
                <a:lnTo>
                  <a:pt x="56944" y="6372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2324059" y="1248388"/>
            <a:ext cx="197121" cy="194997"/>
          </a:xfrm>
          <a:custGeom>
            <a:avLst/>
            <a:gdLst/>
            <a:ahLst/>
            <a:cxnLst/>
            <a:rect l="l" t="t" r="r" b="b"/>
            <a:pathLst>
              <a:path w="197121" h="194997">
                <a:moveTo>
                  <a:pt x="99104" y="194997"/>
                </a:moveTo>
                <a:lnTo>
                  <a:pt x="55462" y="186605"/>
                </a:lnTo>
                <a:lnTo>
                  <a:pt x="24548" y="163954"/>
                </a:lnTo>
                <a:lnTo>
                  <a:pt x="3292" y="123631"/>
                </a:lnTo>
                <a:lnTo>
                  <a:pt x="0" y="98379"/>
                </a:lnTo>
                <a:lnTo>
                  <a:pt x="605" y="85566"/>
                </a:lnTo>
                <a:lnTo>
                  <a:pt x="12304" y="49278"/>
                </a:lnTo>
                <a:lnTo>
                  <a:pt x="36794" y="19614"/>
                </a:lnTo>
                <a:lnTo>
                  <a:pt x="72385" y="2379"/>
                </a:lnTo>
                <a:lnTo>
                  <a:pt x="86911" y="0"/>
                </a:lnTo>
                <a:lnTo>
                  <a:pt x="104752" y="685"/>
                </a:lnTo>
                <a:lnTo>
                  <a:pt x="147378" y="12061"/>
                </a:lnTo>
                <a:lnTo>
                  <a:pt x="182571" y="44356"/>
                </a:lnTo>
                <a:lnTo>
                  <a:pt x="185157" y="49108"/>
                </a:lnTo>
                <a:lnTo>
                  <a:pt x="101273" y="49108"/>
                </a:lnTo>
                <a:lnTo>
                  <a:pt x="85257" y="51027"/>
                </a:lnTo>
                <a:lnTo>
                  <a:pt x="72427" y="56605"/>
                </a:lnTo>
                <a:lnTo>
                  <a:pt x="62851" y="65486"/>
                </a:lnTo>
                <a:lnTo>
                  <a:pt x="56595" y="77314"/>
                </a:lnTo>
                <a:lnTo>
                  <a:pt x="53726" y="91732"/>
                </a:lnTo>
                <a:lnTo>
                  <a:pt x="55259" y="108790"/>
                </a:lnTo>
                <a:lnTo>
                  <a:pt x="59934" y="122805"/>
                </a:lnTo>
                <a:lnTo>
                  <a:pt x="67553" y="133604"/>
                </a:lnTo>
                <a:lnTo>
                  <a:pt x="77920" y="141014"/>
                </a:lnTo>
                <a:lnTo>
                  <a:pt x="90838" y="144861"/>
                </a:lnTo>
                <a:lnTo>
                  <a:pt x="184694" y="144861"/>
                </a:lnTo>
                <a:lnTo>
                  <a:pt x="179450" y="153688"/>
                </a:lnTo>
                <a:lnTo>
                  <a:pt x="152142" y="180784"/>
                </a:lnTo>
                <a:lnTo>
                  <a:pt x="114283" y="194030"/>
                </a:lnTo>
                <a:lnTo>
                  <a:pt x="99104" y="194997"/>
                </a:lnTo>
                <a:close/>
              </a:path>
              <a:path w="197121" h="194997">
                <a:moveTo>
                  <a:pt x="184694" y="144861"/>
                </a:moveTo>
                <a:lnTo>
                  <a:pt x="90838" y="144861"/>
                </a:lnTo>
                <a:lnTo>
                  <a:pt x="108254" y="143329"/>
                </a:lnTo>
                <a:lnTo>
                  <a:pt x="122004" y="138395"/>
                </a:lnTo>
                <a:lnTo>
                  <a:pt x="132223" y="130397"/>
                </a:lnTo>
                <a:lnTo>
                  <a:pt x="139048" y="119676"/>
                </a:lnTo>
                <a:lnTo>
                  <a:pt x="142614" y="106574"/>
                </a:lnTo>
                <a:lnTo>
                  <a:pt x="143248" y="97046"/>
                </a:lnTo>
                <a:lnTo>
                  <a:pt x="141491" y="81303"/>
                </a:lnTo>
                <a:lnTo>
                  <a:pt x="136297" y="68269"/>
                </a:lnTo>
                <a:lnTo>
                  <a:pt x="127785" y="58313"/>
                </a:lnTo>
                <a:lnTo>
                  <a:pt x="116071" y="51804"/>
                </a:lnTo>
                <a:lnTo>
                  <a:pt x="101273" y="49108"/>
                </a:lnTo>
                <a:lnTo>
                  <a:pt x="185157" y="49108"/>
                </a:lnTo>
                <a:lnTo>
                  <a:pt x="188180" y="54663"/>
                </a:lnTo>
                <a:lnTo>
                  <a:pt x="192767" y="67374"/>
                </a:lnTo>
                <a:lnTo>
                  <a:pt x="195729" y="80192"/>
                </a:lnTo>
                <a:lnTo>
                  <a:pt x="197121" y="92939"/>
                </a:lnTo>
                <a:lnTo>
                  <a:pt x="196995" y="105439"/>
                </a:lnTo>
                <a:lnTo>
                  <a:pt x="195406" y="117514"/>
                </a:lnTo>
                <a:lnTo>
                  <a:pt x="192407" y="128989"/>
                </a:lnTo>
                <a:lnTo>
                  <a:pt x="186423" y="141949"/>
                </a:lnTo>
                <a:lnTo>
                  <a:pt x="184694" y="144861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2548426" y="1249991"/>
            <a:ext cx="237267" cy="188918"/>
          </a:xfrm>
          <a:custGeom>
            <a:avLst/>
            <a:gdLst/>
            <a:ahLst/>
            <a:cxnLst/>
            <a:rect l="l" t="t" r="r" b="b"/>
            <a:pathLst>
              <a:path w="237267" h="188918">
                <a:moveTo>
                  <a:pt x="193528" y="19697"/>
                </a:moveTo>
                <a:lnTo>
                  <a:pt x="84879" y="19697"/>
                </a:lnTo>
                <a:lnTo>
                  <a:pt x="94460" y="13106"/>
                </a:lnTo>
                <a:lnTo>
                  <a:pt x="105370" y="7496"/>
                </a:lnTo>
                <a:lnTo>
                  <a:pt x="117577" y="3219"/>
                </a:lnTo>
                <a:lnTo>
                  <a:pt x="131050" y="626"/>
                </a:lnTo>
                <a:lnTo>
                  <a:pt x="141286" y="0"/>
                </a:lnTo>
                <a:lnTo>
                  <a:pt x="157396" y="1254"/>
                </a:lnTo>
                <a:lnTo>
                  <a:pt x="171460" y="4962"/>
                </a:lnTo>
                <a:lnTo>
                  <a:pt x="183441" y="11038"/>
                </a:lnTo>
                <a:lnTo>
                  <a:pt x="193308" y="19396"/>
                </a:lnTo>
                <a:lnTo>
                  <a:pt x="193528" y="19697"/>
                </a:lnTo>
                <a:close/>
              </a:path>
              <a:path w="237267" h="188918">
                <a:moveTo>
                  <a:pt x="85237" y="139853"/>
                </a:moveTo>
                <a:lnTo>
                  <a:pt x="27218" y="139853"/>
                </a:lnTo>
                <a:lnTo>
                  <a:pt x="27218" y="52467"/>
                </a:lnTo>
                <a:lnTo>
                  <a:pt x="358" y="52467"/>
                </a:lnTo>
                <a:lnTo>
                  <a:pt x="358" y="3402"/>
                </a:lnTo>
                <a:lnTo>
                  <a:pt x="84879" y="3402"/>
                </a:lnTo>
                <a:lnTo>
                  <a:pt x="84879" y="19697"/>
                </a:lnTo>
                <a:lnTo>
                  <a:pt x="193528" y="19697"/>
                </a:lnTo>
                <a:lnTo>
                  <a:pt x="201026" y="29953"/>
                </a:lnTo>
                <a:lnTo>
                  <a:pt x="206560" y="42623"/>
                </a:lnTo>
                <a:lnTo>
                  <a:pt x="208205" y="49912"/>
                </a:lnTo>
                <a:lnTo>
                  <a:pt x="131652" y="49912"/>
                </a:lnTo>
                <a:lnTo>
                  <a:pt x="114353" y="50878"/>
                </a:lnTo>
                <a:lnTo>
                  <a:pt x="101856" y="54429"/>
                </a:lnTo>
                <a:lnTo>
                  <a:pt x="92585" y="60431"/>
                </a:lnTo>
                <a:lnTo>
                  <a:pt x="85237" y="104129"/>
                </a:lnTo>
                <a:lnTo>
                  <a:pt x="85237" y="139853"/>
                </a:lnTo>
                <a:close/>
              </a:path>
              <a:path w="237267" h="188918">
                <a:moveTo>
                  <a:pt x="237267" y="188918"/>
                </a:moveTo>
                <a:lnTo>
                  <a:pt x="152567" y="188918"/>
                </a:lnTo>
                <a:lnTo>
                  <a:pt x="152567" y="82193"/>
                </a:lnTo>
                <a:lnTo>
                  <a:pt x="150239" y="67463"/>
                </a:lnTo>
                <a:lnTo>
                  <a:pt x="143066" y="56300"/>
                </a:lnTo>
                <a:lnTo>
                  <a:pt x="131652" y="49912"/>
                </a:lnTo>
                <a:lnTo>
                  <a:pt x="208205" y="49912"/>
                </a:lnTo>
                <a:lnTo>
                  <a:pt x="209877" y="57322"/>
                </a:lnTo>
                <a:lnTo>
                  <a:pt x="210944" y="106636"/>
                </a:lnTo>
                <a:lnTo>
                  <a:pt x="210944" y="139853"/>
                </a:lnTo>
                <a:lnTo>
                  <a:pt x="237267" y="139853"/>
                </a:lnTo>
                <a:lnTo>
                  <a:pt x="237267" y="188918"/>
                </a:lnTo>
                <a:close/>
              </a:path>
              <a:path w="237267" h="188918">
                <a:moveTo>
                  <a:pt x="115321" y="188918"/>
                </a:moveTo>
                <a:lnTo>
                  <a:pt x="0" y="188918"/>
                </a:lnTo>
                <a:lnTo>
                  <a:pt x="0" y="139853"/>
                </a:lnTo>
                <a:lnTo>
                  <a:pt x="115321" y="139853"/>
                </a:lnTo>
                <a:lnTo>
                  <a:pt x="115321" y="18891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2809315" y="1244637"/>
            <a:ext cx="61480" cy="200181"/>
          </a:xfrm>
          <a:custGeom>
            <a:avLst/>
            <a:gdLst/>
            <a:ahLst/>
            <a:cxnLst/>
            <a:rect l="l" t="t" r="r" b="b"/>
            <a:pathLst>
              <a:path w="61480" h="200181">
                <a:moveTo>
                  <a:pt x="30994" y="63729"/>
                </a:moveTo>
                <a:lnTo>
                  <a:pt x="16397" y="60873"/>
                </a:lnTo>
                <a:lnTo>
                  <a:pt x="5809" y="52815"/>
                </a:lnTo>
                <a:lnTo>
                  <a:pt x="0" y="40325"/>
                </a:lnTo>
                <a:lnTo>
                  <a:pt x="1662" y="22633"/>
                </a:lnTo>
                <a:lnTo>
                  <a:pt x="7552" y="10175"/>
                </a:lnTo>
                <a:lnTo>
                  <a:pt x="17092" y="2710"/>
                </a:lnTo>
                <a:lnTo>
                  <a:pt x="29702" y="0"/>
                </a:lnTo>
                <a:lnTo>
                  <a:pt x="44693" y="2792"/>
                </a:lnTo>
                <a:lnTo>
                  <a:pt x="55490" y="10664"/>
                </a:lnTo>
                <a:lnTo>
                  <a:pt x="61480" y="22808"/>
                </a:lnTo>
                <a:lnTo>
                  <a:pt x="59932" y="40660"/>
                </a:lnTo>
                <a:lnTo>
                  <a:pt x="54194" y="53266"/>
                </a:lnTo>
                <a:lnTo>
                  <a:pt x="44878" y="60866"/>
                </a:lnTo>
                <a:lnTo>
                  <a:pt x="32597" y="63699"/>
                </a:lnTo>
                <a:lnTo>
                  <a:pt x="30994" y="63729"/>
                </a:lnTo>
                <a:close/>
              </a:path>
              <a:path w="61480" h="200181">
                <a:moveTo>
                  <a:pt x="30994" y="200181"/>
                </a:moveTo>
                <a:lnTo>
                  <a:pt x="16397" y="197324"/>
                </a:lnTo>
                <a:lnTo>
                  <a:pt x="5809" y="189266"/>
                </a:lnTo>
                <a:lnTo>
                  <a:pt x="0" y="176776"/>
                </a:lnTo>
                <a:lnTo>
                  <a:pt x="1627" y="159098"/>
                </a:lnTo>
                <a:lnTo>
                  <a:pt x="7445" y="146593"/>
                </a:lnTo>
                <a:lnTo>
                  <a:pt x="16925" y="139055"/>
                </a:lnTo>
                <a:lnTo>
                  <a:pt x="29541" y="136277"/>
                </a:lnTo>
                <a:lnTo>
                  <a:pt x="44640" y="139071"/>
                </a:lnTo>
                <a:lnTo>
                  <a:pt x="55445" y="146933"/>
                </a:lnTo>
                <a:lnTo>
                  <a:pt x="61438" y="159023"/>
                </a:lnTo>
                <a:lnTo>
                  <a:pt x="59929" y="176947"/>
                </a:lnTo>
                <a:lnTo>
                  <a:pt x="54250" y="189604"/>
                </a:lnTo>
                <a:lnTo>
                  <a:pt x="45009" y="197250"/>
                </a:lnTo>
                <a:lnTo>
                  <a:pt x="32815" y="200141"/>
                </a:lnTo>
                <a:lnTo>
                  <a:pt x="30994" y="200181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089574" y="1636472"/>
            <a:ext cx="116216" cy="0"/>
          </a:xfrm>
          <a:custGeom>
            <a:avLst/>
            <a:gdLst/>
            <a:ahLst/>
            <a:cxnLst/>
            <a:rect l="l" t="t" r="r" b="b"/>
            <a:pathLst>
              <a:path w="116216" h="0">
                <a:moveTo>
                  <a:pt x="0" y="0"/>
                </a:moveTo>
                <a:lnTo>
                  <a:pt x="116216" y="0"/>
                </a:lnTo>
              </a:path>
            </a:pathLst>
          </a:custGeom>
          <a:ln w="50335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117688" y="1661005"/>
            <a:ext cx="59451" cy="173339"/>
          </a:xfrm>
          <a:custGeom>
            <a:avLst/>
            <a:gdLst/>
            <a:ahLst/>
            <a:cxnLst/>
            <a:rect l="l" t="t" r="r" b="b"/>
            <a:pathLst>
              <a:path w="59451" h="173339">
                <a:moveTo>
                  <a:pt x="59451" y="173339"/>
                </a:moveTo>
                <a:lnTo>
                  <a:pt x="0" y="173339"/>
                </a:lnTo>
                <a:lnTo>
                  <a:pt x="0" y="0"/>
                </a:lnTo>
                <a:lnTo>
                  <a:pt x="59451" y="0"/>
                </a:lnTo>
                <a:lnTo>
                  <a:pt x="59451" y="17333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089574" y="1858877"/>
            <a:ext cx="116216" cy="0"/>
          </a:xfrm>
          <a:custGeom>
            <a:avLst/>
            <a:gdLst/>
            <a:ahLst/>
            <a:cxnLst/>
            <a:rect l="l" t="t" r="r" b="b"/>
            <a:pathLst>
              <a:path w="116216" h="0">
                <a:moveTo>
                  <a:pt x="0" y="0"/>
                </a:moveTo>
                <a:lnTo>
                  <a:pt x="116216" y="0"/>
                </a:lnTo>
              </a:path>
            </a:pathLst>
          </a:custGeom>
          <a:ln w="50335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1228712" y="1694491"/>
            <a:ext cx="237267" cy="188918"/>
          </a:xfrm>
          <a:custGeom>
            <a:avLst/>
            <a:gdLst/>
            <a:ahLst/>
            <a:cxnLst/>
            <a:rect l="l" t="t" r="r" b="b"/>
            <a:pathLst>
              <a:path w="237267" h="188918">
                <a:moveTo>
                  <a:pt x="193528" y="19697"/>
                </a:moveTo>
                <a:lnTo>
                  <a:pt x="84879" y="19697"/>
                </a:lnTo>
                <a:lnTo>
                  <a:pt x="94460" y="13106"/>
                </a:lnTo>
                <a:lnTo>
                  <a:pt x="105370" y="7496"/>
                </a:lnTo>
                <a:lnTo>
                  <a:pt x="117577" y="3219"/>
                </a:lnTo>
                <a:lnTo>
                  <a:pt x="131050" y="626"/>
                </a:lnTo>
                <a:lnTo>
                  <a:pt x="141286" y="0"/>
                </a:lnTo>
                <a:lnTo>
                  <a:pt x="157396" y="1254"/>
                </a:lnTo>
                <a:lnTo>
                  <a:pt x="171460" y="4962"/>
                </a:lnTo>
                <a:lnTo>
                  <a:pt x="183441" y="11038"/>
                </a:lnTo>
                <a:lnTo>
                  <a:pt x="193308" y="19396"/>
                </a:lnTo>
                <a:lnTo>
                  <a:pt x="193528" y="19697"/>
                </a:lnTo>
                <a:close/>
              </a:path>
              <a:path w="237267" h="188918">
                <a:moveTo>
                  <a:pt x="85237" y="139853"/>
                </a:moveTo>
                <a:lnTo>
                  <a:pt x="27218" y="139853"/>
                </a:lnTo>
                <a:lnTo>
                  <a:pt x="27218" y="52467"/>
                </a:lnTo>
                <a:lnTo>
                  <a:pt x="358" y="52467"/>
                </a:lnTo>
                <a:lnTo>
                  <a:pt x="358" y="3402"/>
                </a:lnTo>
                <a:lnTo>
                  <a:pt x="84879" y="3402"/>
                </a:lnTo>
                <a:lnTo>
                  <a:pt x="84879" y="19697"/>
                </a:lnTo>
                <a:lnTo>
                  <a:pt x="193528" y="19697"/>
                </a:lnTo>
                <a:lnTo>
                  <a:pt x="201026" y="29953"/>
                </a:lnTo>
                <a:lnTo>
                  <a:pt x="206560" y="42623"/>
                </a:lnTo>
                <a:lnTo>
                  <a:pt x="208205" y="49912"/>
                </a:lnTo>
                <a:lnTo>
                  <a:pt x="131652" y="49912"/>
                </a:lnTo>
                <a:lnTo>
                  <a:pt x="114353" y="50878"/>
                </a:lnTo>
                <a:lnTo>
                  <a:pt x="101856" y="54429"/>
                </a:lnTo>
                <a:lnTo>
                  <a:pt x="92585" y="60431"/>
                </a:lnTo>
                <a:lnTo>
                  <a:pt x="85237" y="104129"/>
                </a:lnTo>
                <a:lnTo>
                  <a:pt x="85237" y="139853"/>
                </a:lnTo>
                <a:close/>
              </a:path>
              <a:path w="237267" h="188918">
                <a:moveTo>
                  <a:pt x="237267" y="188918"/>
                </a:moveTo>
                <a:lnTo>
                  <a:pt x="152567" y="188918"/>
                </a:lnTo>
                <a:lnTo>
                  <a:pt x="152567" y="82193"/>
                </a:lnTo>
                <a:lnTo>
                  <a:pt x="150239" y="67463"/>
                </a:lnTo>
                <a:lnTo>
                  <a:pt x="143066" y="56300"/>
                </a:lnTo>
                <a:lnTo>
                  <a:pt x="131652" y="49912"/>
                </a:lnTo>
                <a:lnTo>
                  <a:pt x="208205" y="49912"/>
                </a:lnTo>
                <a:lnTo>
                  <a:pt x="209877" y="57322"/>
                </a:lnTo>
                <a:lnTo>
                  <a:pt x="210944" y="106636"/>
                </a:lnTo>
                <a:lnTo>
                  <a:pt x="210944" y="139853"/>
                </a:lnTo>
                <a:lnTo>
                  <a:pt x="237267" y="139853"/>
                </a:lnTo>
                <a:lnTo>
                  <a:pt x="237267" y="188918"/>
                </a:lnTo>
                <a:close/>
              </a:path>
              <a:path w="237267" h="188918">
                <a:moveTo>
                  <a:pt x="115321" y="188918"/>
                </a:moveTo>
                <a:lnTo>
                  <a:pt x="0" y="188918"/>
                </a:lnTo>
                <a:lnTo>
                  <a:pt x="0" y="139853"/>
                </a:lnTo>
                <a:lnTo>
                  <a:pt x="115321" y="139853"/>
                </a:lnTo>
                <a:lnTo>
                  <a:pt x="115321" y="18891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477619" y="1626981"/>
            <a:ext cx="127676" cy="260904"/>
          </a:xfrm>
          <a:custGeom>
            <a:avLst/>
            <a:gdLst/>
            <a:ahLst/>
            <a:cxnLst/>
            <a:rect l="l" t="t" r="r" b="b"/>
            <a:pathLst>
              <a:path w="127676" h="260904">
                <a:moveTo>
                  <a:pt x="82551" y="70911"/>
                </a:moveTo>
                <a:lnTo>
                  <a:pt x="26860" y="70911"/>
                </a:lnTo>
                <a:lnTo>
                  <a:pt x="27218" y="26502"/>
                </a:lnTo>
                <a:lnTo>
                  <a:pt x="82909" y="0"/>
                </a:lnTo>
                <a:lnTo>
                  <a:pt x="82551" y="70911"/>
                </a:lnTo>
                <a:close/>
              </a:path>
              <a:path w="127676" h="260904">
                <a:moveTo>
                  <a:pt x="119618" y="117828"/>
                </a:moveTo>
                <a:lnTo>
                  <a:pt x="0" y="117828"/>
                </a:lnTo>
                <a:lnTo>
                  <a:pt x="0" y="70911"/>
                </a:lnTo>
                <a:lnTo>
                  <a:pt x="119618" y="70911"/>
                </a:lnTo>
                <a:lnTo>
                  <a:pt x="119618" y="117828"/>
                </a:lnTo>
                <a:close/>
              </a:path>
              <a:path w="127676" h="260904">
                <a:moveTo>
                  <a:pt x="80760" y="260904"/>
                </a:moveTo>
                <a:lnTo>
                  <a:pt x="41984" y="246120"/>
                </a:lnTo>
                <a:lnTo>
                  <a:pt x="26395" y="207705"/>
                </a:lnTo>
                <a:lnTo>
                  <a:pt x="26681" y="117828"/>
                </a:lnTo>
                <a:lnTo>
                  <a:pt x="82193" y="117828"/>
                </a:lnTo>
                <a:lnTo>
                  <a:pt x="81834" y="196260"/>
                </a:lnTo>
                <a:lnTo>
                  <a:pt x="84463" y="211506"/>
                </a:lnTo>
                <a:lnTo>
                  <a:pt x="95304" y="218185"/>
                </a:lnTo>
                <a:lnTo>
                  <a:pt x="120974" y="218286"/>
                </a:lnTo>
                <a:lnTo>
                  <a:pt x="127676" y="248370"/>
                </a:lnTo>
                <a:lnTo>
                  <a:pt x="117543" y="253857"/>
                </a:lnTo>
                <a:lnTo>
                  <a:pt x="106306" y="258045"/>
                </a:lnTo>
                <a:lnTo>
                  <a:pt x="93440" y="260502"/>
                </a:lnTo>
                <a:lnTo>
                  <a:pt x="80760" y="260904"/>
                </a:lnTo>
                <a:close/>
              </a:path>
              <a:path w="127676" h="260904">
                <a:moveTo>
                  <a:pt x="120974" y="218286"/>
                </a:moveTo>
                <a:lnTo>
                  <a:pt x="106904" y="218286"/>
                </a:lnTo>
                <a:lnTo>
                  <a:pt x="112993" y="216137"/>
                </a:lnTo>
                <a:lnTo>
                  <a:pt x="119976" y="213809"/>
                </a:lnTo>
                <a:lnTo>
                  <a:pt x="120974" y="21828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628166" y="1690622"/>
            <a:ext cx="190103" cy="197638"/>
          </a:xfrm>
          <a:custGeom>
            <a:avLst/>
            <a:gdLst/>
            <a:ahLst/>
            <a:cxnLst/>
            <a:rect l="l" t="t" r="r" b="b"/>
            <a:pathLst>
              <a:path w="190103" h="197638">
                <a:moveTo>
                  <a:pt x="106461" y="197638"/>
                </a:moveTo>
                <a:lnTo>
                  <a:pt x="60064" y="189870"/>
                </a:lnTo>
                <a:lnTo>
                  <a:pt x="27737" y="169520"/>
                </a:lnTo>
                <a:lnTo>
                  <a:pt x="3726" y="126381"/>
                </a:lnTo>
                <a:lnTo>
                  <a:pt x="0" y="100817"/>
                </a:lnTo>
                <a:lnTo>
                  <a:pt x="275" y="88191"/>
                </a:lnTo>
                <a:lnTo>
                  <a:pt x="11047" y="51548"/>
                </a:lnTo>
                <a:lnTo>
                  <a:pt x="35134" y="20523"/>
                </a:lnTo>
                <a:lnTo>
                  <a:pt x="69608" y="2614"/>
                </a:lnTo>
                <a:lnTo>
                  <a:pt x="83648" y="0"/>
                </a:lnTo>
                <a:lnTo>
                  <a:pt x="101818" y="688"/>
                </a:lnTo>
                <a:lnTo>
                  <a:pt x="145183" y="12716"/>
                </a:lnTo>
                <a:lnTo>
                  <a:pt x="177061" y="45197"/>
                </a:lnTo>
                <a:lnTo>
                  <a:pt x="107805" y="45197"/>
                </a:lnTo>
                <a:lnTo>
                  <a:pt x="88548" y="46005"/>
                </a:lnTo>
                <a:lnTo>
                  <a:pt x="74457" y="49759"/>
                </a:lnTo>
                <a:lnTo>
                  <a:pt x="64666" y="56184"/>
                </a:lnTo>
                <a:lnTo>
                  <a:pt x="58304" y="65004"/>
                </a:lnTo>
                <a:lnTo>
                  <a:pt x="132562" y="73884"/>
                </a:lnTo>
                <a:lnTo>
                  <a:pt x="187101" y="73884"/>
                </a:lnTo>
                <a:lnTo>
                  <a:pt x="187392" y="75059"/>
                </a:lnTo>
                <a:lnTo>
                  <a:pt x="189384" y="89564"/>
                </a:lnTo>
                <a:lnTo>
                  <a:pt x="190103" y="105050"/>
                </a:lnTo>
                <a:lnTo>
                  <a:pt x="53413" y="111668"/>
                </a:lnTo>
                <a:lnTo>
                  <a:pt x="57213" y="125721"/>
                </a:lnTo>
                <a:lnTo>
                  <a:pt x="64599" y="136559"/>
                </a:lnTo>
                <a:lnTo>
                  <a:pt x="75169" y="144182"/>
                </a:lnTo>
                <a:lnTo>
                  <a:pt x="88526" y="148590"/>
                </a:lnTo>
                <a:lnTo>
                  <a:pt x="159345" y="148590"/>
                </a:lnTo>
                <a:lnTo>
                  <a:pt x="177508" y="174163"/>
                </a:lnTo>
                <a:lnTo>
                  <a:pt x="134403" y="194162"/>
                </a:lnTo>
                <a:lnTo>
                  <a:pt x="121297" y="196616"/>
                </a:lnTo>
                <a:lnTo>
                  <a:pt x="106461" y="197638"/>
                </a:lnTo>
                <a:close/>
              </a:path>
              <a:path w="190103" h="197638">
                <a:moveTo>
                  <a:pt x="187101" y="73884"/>
                </a:moveTo>
                <a:lnTo>
                  <a:pt x="132562" y="73884"/>
                </a:lnTo>
                <a:lnTo>
                  <a:pt x="128104" y="60568"/>
                </a:lnTo>
                <a:lnTo>
                  <a:pt x="120076" y="50830"/>
                </a:lnTo>
                <a:lnTo>
                  <a:pt x="107805" y="45197"/>
                </a:lnTo>
                <a:lnTo>
                  <a:pt x="177061" y="45197"/>
                </a:lnTo>
                <a:lnTo>
                  <a:pt x="179335" y="49285"/>
                </a:lnTo>
                <a:lnTo>
                  <a:pt x="184063" y="61608"/>
                </a:lnTo>
                <a:lnTo>
                  <a:pt x="187101" y="73884"/>
                </a:lnTo>
                <a:close/>
              </a:path>
              <a:path w="190103" h="197638">
                <a:moveTo>
                  <a:pt x="159345" y="148590"/>
                </a:moveTo>
                <a:lnTo>
                  <a:pt x="88526" y="148590"/>
                </a:lnTo>
                <a:lnTo>
                  <a:pt x="106242" y="148580"/>
                </a:lnTo>
                <a:lnTo>
                  <a:pt x="120832" y="147401"/>
                </a:lnTo>
                <a:lnTo>
                  <a:pt x="132987" y="145300"/>
                </a:lnTo>
                <a:lnTo>
                  <a:pt x="143402" y="142528"/>
                </a:lnTo>
                <a:lnTo>
                  <a:pt x="152770" y="139333"/>
                </a:lnTo>
                <a:lnTo>
                  <a:pt x="159345" y="14859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844354" y="1697893"/>
            <a:ext cx="169758" cy="185516"/>
          </a:xfrm>
          <a:custGeom>
            <a:avLst/>
            <a:gdLst/>
            <a:ahLst/>
            <a:cxnLst/>
            <a:rect l="l" t="t" r="r" b="b"/>
            <a:pathLst>
              <a:path w="169758" h="185516">
                <a:moveTo>
                  <a:pt x="83267" y="136451"/>
                </a:moveTo>
                <a:lnTo>
                  <a:pt x="27755" y="136451"/>
                </a:lnTo>
                <a:lnTo>
                  <a:pt x="27755" y="49065"/>
                </a:lnTo>
                <a:lnTo>
                  <a:pt x="358" y="49065"/>
                </a:lnTo>
                <a:lnTo>
                  <a:pt x="358" y="0"/>
                </a:lnTo>
                <a:lnTo>
                  <a:pt x="82909" y="0"/>
                </a:lnTo>
                <a:lnTo>
                  <a:pt x="82909" y="13072"/>
                </a:lnTo>
                <a:lnTo>
                  <a:pt x="164065" y="13072"/>
                </a:lnTo>
                <a:lnTo>
                  <a:pt x="169758" y="33933"/>
                </a:lnTo>
                <a:lnTo>
                  <a:pt x="169758" y="48348"/>
                </a:lnTo>
                <a:lnTo>
                  <a:pt x="119439" y="48348"/>
                </a:lnTo>
                <a:lnTo>
                  <a:pt x="102973" y="49741"/>
                </a:lnTo>
                <a:lnTo>
                  <a:pt x="90263" y="54957"/>
                </a:lnTo>
                <a:lnTo>
                  <a:pt x="83688" y="65068"/>
                </a:lnTo>
                <a:lnTo>
                  <a:pt x="83267" y="102875"/>
                </a:lnTo>
                <a:lnTo>
                  <a:pt x="83267" y="136451"/>
                </a:lnTo>
                <a:close/>
              </a:path>
              <a:path w="169758" h="185516">
                <a:moveTo>
                  <a:pt x="164065" y="13072"/>
                </a:moveTo>
                <a:lnTo>
                  <a:pt x="82909" y="13072"/>
                </a:lnTo>
                <a:lnTo>
                  <a:pt x="92750" y="6722"/>
                </a:lnTo>
                <a:lnTo>
                  <a:pt x="104509" y="2221"/>
                </a:lnTo>
                <a:lnTo>
                  <a:pt x="118281" y="97"/>
                </a:lnTo>
                <a:lnTo>
                  <a:pt x="122125" y="0"/>
                </a:lnTo>
                <a:lnTo>
                  <a:pt x="160585" y="320"/>
                </a:lnTo>
                <a:lnTo>
                  <a:pt x="164065" y="13072"/>
                </a:lnTo>
                <a:close/>
              </a:path>
              <a:path w="169758" h="185516">
                <a:moveTo>
                  <a:pt x="169758" y="67509"/>
                </a:moveTo>
                <a:lnTo>
                  <a:pt x="119439" y="67509"/>
                </a:lnTo>
                <a:lnTo>
                  <a:pt x="119439" y="48348"/>
                </a:lnTo>
                <a:lnTo>
                  <a:pt x="169758" y="48348"/>
                </a:lnTo>
                <a:lnTo>
                  <a:pt x="169758" y="67509"/>
                </a:lnTo>
                <a:close/>
              </a:path>
              <a:path w="169758" h="185516">
                <a:moveTo>
                  <a:pt x="121051" y="185516"/>
                </a:moveTo>
                <a:lnTo>
                  <a:pt x="0" y="185516"/>
                </a:lnTo>
                <a:lnTo>
                  <a:pt x="0" y="136451"/>
                </a:lnTo>
                <a:lnTo>
                  <a:pt x="121051" y="136451"/>
                </a:lnTo>
                <a:lnTo>
                  <a:pt x="121051" y="18551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2044555" y="1606228"/>
            <a:ext cx="109053" cy="277181"/>
          </a:xfrm>
          <a:custGeom>
            <a:avLst/>
            <a:gdLst/>
            <a:ahLst/>
            <a:cxnLst/>
            <a:rect l="l" t="t" r="r" b="b"/>
            <a:pathLst>
              <a:path w="109053" h="277181">
                <a:moveTo>
                  <a:pt x="83267" y="228116"/>
                </a:moveTo>
                <a:lnTo>
                  <a:pt x="27934" y="228116"/>
                </a:lnTo>
                <a:lnTo>
                  <a:pt x="27934" y="140730"/>
                </a:lnTo>
                <a:lnTo>
                  <a:pt x="0" y="140730"/>
                </a:lnTo>
                <a:lnTo>
                  <a:pt x="0" y="91664"/>
                </a:lnTo>
                <a:lnTo>
                  <a:pt x="83267" y="91664"/>
                </a:lnTo>
                <a:lnTo>
                  <a:pt x="83267" y="228116"/>
                </a:lnTo>
                <a:close/>
              </a:path>
              <a:path w="109053" h="277181">
                <a:moveTo>
                  <a:pt x="109053" y="277181"/>
                </a:moveTo>
                <a:lnTo>
                  <a:pt x="0" y="277181"/>
                </a:lnTo>
                <a:lnTo>
                  <a:pt x="0" y="228116"/>
                </a:lnTo>
                <a:lnTo>
                  <a:pt x="109053" y="228116"/>
                </a:lnTo>
                <a:lnTo>
                  <a:pt x="109053" y="277181"/>
                </a:lnTo>
                <a:close/>
              </a:path>
              <a:path w="109053" h="277181">
                <a:moveTo>
                  <a:pt x="56944" y="63729"/>
                </a:moveTo>
                <a:lnTo>
                  <a:pt x="42346" y="60873"/>
                </a:lnTo>
                <a:lnTo>
                  <a:pt x="31758" y="52815"/>
                </a:lnTo>
                <a:lnTo>
                  <a:pt x="25949" y="40325"/>
                </a:lnTo>
                <a:lnTo>
                  <a:pt x="27611" y="22633"/>
                </a:lnTo>
                <a:lnTo>
                  <a:pt x="33502" y="10175"/>
                </a:lnTo>
                <a:lnTo>
                  <a:pt x="43041" y="2710"/>
                </a:lnTo>
                <a:lnTo>
                  <a:pt x="55652" y="0"/>
                </a:lnTo>
                <a:lnTo>
                  <a:pt x="70642" y="2792"/>
                </a:lnTo>
                <a:lnTo>
                  <a:pt x="81440" y="10664"/>
                </a:lnTo>
                <a:lnTo>
                  <a:pt x="87430" y="22808"/>
                </a:lnTo>
                <a:lnTo>
                  <a:pt x="85882" y="40660"/>
                </a:lnTo>
                <a:lnTo>
                  <a:pt x="80144" y="53266"/>
                </a:lnTo>
                <a:lnTo>
                  <a:pt x="70828" y="60866"/>
                </a:lnTo>
                <a:lnTo>
                  <a:pt x="58546" y="63699"/>
                </a:lnTo>
                <a:lnTo>
                  <a:pt x="56944" y="6372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2184595" y="1692888"/>
            <a:ext cx="197121" cy="194997"/>
          </a:xfrm>
          <a:custGeom>
            <a:avLst/>
            <a:gdLst/>
            <a:ahLst/>
            <a:cxnLst/>
            <a:rect l="l" t="t" r="r" b="b"/>
            <a:pathLst>
              <a:path w="197121" h="194997">
                <a:moveTo>
                  <a:pt x="99104" y="194997"/>
                </a:moveTo>
                <a:lnTo>
                  <a:pt x="55462" y="186605"/>
                </a:lnTo>
                <a:lnTo>
                  <a:pt x="24548" y="163954"/>
                </a:lnTo>
                <a:lnTo>
                  <a:pt x="3292" y="123631"/>
                </a:lnTo>
                <a:lnTo>
                  <a:pt x="0" y="98379"/>
                </a:lnTo>
                <a:lnTo>
                  <a:pt x="605" y="85566"/>
                </a:lnTo>
                <a:lnTo>
                  <a:pt x="12304" y="49278"/>
                </a:lnTo>
                <a:lnTo>
                  <a:pt x="36794" y="19614"/>
                </a:lnTo>
                <a:lnTo>
                  <a:pt x="72385" y="2379"/>
                </a:lnTo>
                <a:lnTo>
                  <a:pt x="86911" y="0"/>
                </a:lnTo>
                <a:lnTo>
                  <a:pt x="104752" y="685"/>
                </a:lnTo>
                <a:lnTo>
                  <a:pt x="147378" y="12061"/>
                </a:lnTo>
                <a:lnTo>
                  <a:pt x="182571" y="44356"/>
                </a:lnTo>
                <a:lnTo>
                  <a:pt x="185157" y="49108"/>
                </a:lnTo>
                <a:lnTo>
                  <a:pt x="101273" y="49108"/>
                </a:lnTo>
                <a:lnTo>
                  <a:pt x="85257" y="51027"/>
                </a:lnTo>
                <a:lnTo>
                  <a:pt x="72427" y="56605"/>
                </a:lnTo>
                <a:lnTo>
                  <a:pt x="62851" y="65486"/>
                </a:lnTo>
                <a:lnTo>
                  <a:pt x="56595" y="77314"/>
                </a:lnTo>
                <a:lnTo>
                  <a:pt x="53726" y="91732"/>
                </a:lnTo>
                <a:lnTo>
                  <a:pt x="55259" y="108790"/>
                </a:lnTo>
                <a:lnTo>
                  <a:pt x="59934" y="122805"/>
                </a:lnTo>
                <a:lnTo>
                  <a:pt x="67553" y="133604"/>
                </a:lnTo>
                <a:lnTo>
                  <a:pt x="77920" y="141014"/>
                </a:lnTo>
                <a:lnTo>
                  <a:pt x="90838" y="144861"/>
                </a:lnTo>
                <a:lnTo>
                  <a:pt x="184694" y="144861"/>
                </a:lnTo>
                <a:lnTo>
                  <a:pt x="179450" y="153688"/>
                </a:lnTo>
                <a:lnTo>
                  <a:pt x="152142" y="180784"/>
                </a:lnTo>
                <a:lnTo>
                  <a:pt x="114283" y="194030"/>
                </a:lnTo>
                <a:lnTo>
                  <a:pt x="99104" y="194997"/>
                </a:lnTo>
                <a:close/>
              </a:path>
              <a:path w="197121" h="194997">
                <a:moveTo>
                  <a:pt x="184694" y="144861"/>
                </a:moveTo>
                <a:lnTo>
                  <a:pt x="90838" y="144861"/>
                </a:lnTo>
                <a:lnTo>
                  <a:pt x="108254" y="143329"/>
                </a:lnTo>
                <a:lnTo>
                  <a:pt x="122004" y="138395"/>
                </a:lnTo>
                <a:lnTo>
                  <a:pt x="132223" y="130397"/>
                </a:lnTo>
                <a:lnTo>
                  <a:pt x="139048" y="119676"/>
                </a:lnTo>
                <a:lnTo>
                  <a:pt x="142614" y="106574"/>
                </a:lnTo>
                <a:lnTo>
                  <a:pt x="143248" y="97046"/>
                </a:lnTo>
                <a:lnTo>
                  <a:pt x="141491" y="81303"/>
                </a:lnTo>
                <a:lnTo>
                  <a:pt x="136297" y="68269"/>
                </a:lnTo>
                <a:lnTo>
                  <a:pt x="127785" y="58313"/>
                </a:lnTo>
                <a:lnTo>
                  <a:pt x="116071" y="51804"/>
                </a:lnTo>
                <a:lnTo>
                  <a:pt x="101273" y="49108"/>
                </a:lnTo>
                <a:lnTo>
                  <a:pt x="185157" y="49108"/>
                </a:lnTo>
                <a:lnTo>
                  <a:pt x="188180" y="54663"/>
                </a:lnTo>
                <a:lnTo>
                  <a:pt x="192767" y="67374"/>
                </a:lnTo>
                <a:lnTo>
                  <a:pt x="195729" y="80192"/>
                </a:lnTo>
                <a:lnTo>
                  <a:pt x="197121" y="92939"/>
                </a:lnTo>
                <a:lnTo>
                  <a:pt x="196995" y="105439"/>
                </a:lnTo>
                <a:lnTo>
                  <a:pt x="195406" y="117514"/>
                </a:lnTo>
                <a:lnTo>
                  <a:pt x="192407" y="128989"/>
                </a:lnTo>
                <a:lnTo>
                  <a:pt x="186423" y="141949"/>
                </a:lnTo>
                <a:lnTo>
                  <a:pt x="184694" y="144861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2407530" y="1697893"/>
            <a:ext cx="169758" cy="185516"/>
          </a:xfrm>
          <a:custGeom>
            <a:avLst/>
            <a:gdLst/>
            <a:ahLst/>
            <a:cxnLst/>
            <a:rect l="l" t="t" r="r" b="b"/>
            <a:pathLst>
              <a:path w="169758" h="185516">
                <a:moveTo>
                  <a:pt x="83267" y="136451"/>
                </a:moveTo>
                <a:lnTo>
                  <a:pt x="27755" y="136451"/>
                </a:lnTo>
                <a:lnTo>
                  <a:pt x="27755" y="49065"/>
                </a:lnTo>
                <a:lnTo>
                  <a:pt x="358" y="49065"/>
                </a:lnTo>
                <a:lnTo>
                  <a:pt x="358" y="0"/>
                </a:lnTo>
                <a:lnTo>
                  <a:pt x="82909" y="0"/>
                </a:lnTo>
                <a:lnTo>
                  <a:pt x="82909" y="13072"/>
                </a:lnTo>
                <a:lnTo>
                  <a:pt x="164065" y="13072"/>
                </a:lnTo>
                <a:lnTo>
                  <a:pt x="169758" y="33933"/>
                </a:lnTo>
                <a:lnTo>
                  <a:pt x="169758" y="48348"/>
                </a:lnTo>
                <a:lnTo>
                  <a:pt x="119439" y="48348"/>
                </a:lnTo>
                <a:lnTo>
                  <a:pt x="102973" y="49741"/>
                </a:lnTo>
                <a:lnTo>
                  <a:pt x="90263" y="54957"/>
                </a:lnTo>
                <a:lnTo>
                  <a:pt x="83688" y="65068"/>
                </a:lnTo>
                <a:lnTo>
                  <a:pt x="83267" y="102875"/>
                </a:lnTo>
                <a:lnTo>
                  <a:pt x="83267" y="136451"/>
                </a:lnTo>
                <a:close/>
              </a:path>
              <a:path w="169758" h="185516">
                <a:moveTo>
                  <a:pt x="164065" y="13072"/>
                </a:moveTo>
                <a:lnTo>
                  <a:pt x="82909" y="13072"/>
                </a:lnTo>
                <a:lnTo>
                  <a:pt x="92750" y="6722"/>
                </a:lnTo>
                <a:lnTo>
                  <a:pt x="104509" y="2221"/>
                </a:lnTo>
                <a:lnTo>
                  <a:pt x="118281" y="97"/>
                </a:lnTo>
                <a:lnTo>
                  <a:pt x="122125" y="0"/>
                </a:lnTo>
                <a:lnTo>
                  <a:pt x="160585" y="320"/>
                </a:lnTo>
                <a:lnTo>
                  <a:pt x="164065" y="13072"/>
                </a:lnTo>
                <a:close/>
              </a:path>
              <a:path w="169758" h="185516">
                <a:moveTo>
                  <a:pt x="169758" y="67509"/>
                </a:moveTo>
                <a:lnTo>
                  <a:pt x="119439" y="67509"/>
                </a:lnTo>
                <a:lnTo>
                  <a:pt x="119439" y="48348"/>
                </a:lnTo>
                <a:lnTo>
                  <a:pt x="169758" y="48348"/>
                </a:lnTo>
                <a:lnTo>
                  <a:pt x="169758" y="67509"/>
                </a:lnTo>
                <a:close/>
              </a:path>
              <a:path w="169758" h="185516">
                <a:moveTo>
                  <a:pt x="121051" y="185516"/>
                </a:moveTo>
                <a:lnTo>
                  <a:pt x="0" y="185516"/>
                </a:lnTo>
                <a:lnTo>
                  <a:pt x="0" y="136451"/>
                </a:lnTo>
                <a:lnTo>
                  <a:pt x="121051" y="136451"/>
                </a:lnTo>
                <a:lnTo>
                  <a:pt x="121051" y="18551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221654" y="2057709"/>
            <a:ext cx="217032" cy="271470"/>
          </a:xfrm>
          <a:custGeom>
            <a:avLst/>
            <a:gdLst/>
            <a:ahLst/>
            <a:cxnLst/>
            <a:rect l="l" t="t" r="r" b="b"/>
            <a:pathLst>
              <a:path w="217032" h="271470">
                <a:moveTo>
                  <a:pt x="116216" y="49244"/>
                </a:moveTo>
                <a:lnTo>
                  <a:pt x="0" y="49244"/>
                </a:lnTo>
                <a:lnTo>
                  <a:pt x="0" y="0"/>
                </a:lnTo>
                <a:lnTo>
                  <a:pt x="116216" y="0"/>
                </a:lnTo>
                <a:lnTo>
                  <a:pt x="116216" y="49244"/>
                </a:lnTo>
                <a:close/>
              </a:path>
              <a:path w="217032" h="271470">
                <a:moveTo>
                  <a:pt x="87565" y="222404"/>
                </a:moveTo>
                <a:lnTo>
                  <a:pt x="28113" y="222404"/>
                </a:lnTo>
                <a:lnTo>
                  <a:pt x="28113" y="49244"/>
                </a:lnTo>
                <a:lnTo>
                  <a:pt x="87565" y="49244"/>
                </a:lnTo>
                <a:lnTo>
                  <a:pt x="87565" y="222404"/>
                </a:lnTo>
                <a:close/>
              </a:path>
              <a:path w="217032" h="271470">
                <a:moveTo>
                  <a:pt x="217032" y="271470"/>
                </a:moveTo>
                <a:lnTo>
                  <a:pt x="0" y="271470"/>
                </a:lnTo>
                <a:lnTo>
                  <a:pt x="0" y="222404"/>
                </a:lnTo>
                <a:lnTo>
                  <a:pt x="146658" y="222404"/>
                </a:lnTo>
                <a:lnTo>
                  <a:pt x="155425" y="217437"/>
                </a:lnTo>
                <a:lnTo>
                  <a:pt x="158835" y="207102"/>
                </a:lnTo>
                <a:lnTo>
                  <a:pt x="159176" y="193675"/>
                </a:lnTo>
                <a:lnTo>
                  <a:pt x="158733" y="179430"/>
                </a:lnTo>
                <a:lnTo>
                  <a:pt x="217032" y="171728"/>
                </a:lnTo>
                <a:lnTo>
                  <a:pt x="217032" y="27147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455348" y="2138658"/>
            <a:ext cx="197121" cy="194997"/>
          </a:xfrm>
          <a:custGeom>
            <a:avLst/>
            <a:gdLst/>
            <a:ahLst/>
            <a:cxnLst/>
            <a:rect l="l" t="t" r="r" b="b"/>
            <a:pathLst>
              <a:path w="197121" h="194997">
                <a:moveTo>
                  <a:pt x="99104" y="194997"/>
                </a:moveTo>
                <a:lnTo>
                  <a:pt x="55462" y="186605"/>
                </a:lnTo>
                <a:lnTo>
                  <a:pt x="24548" y="163954"/>
                </a:lnTo>
                <a:lnTo>
                  <a:pt x="3292" y="123631"/>
                </a:lnTo>
                <a:lnTo>
                  <a:pt x="0" y="98379"/>
                </a:lnTo>
                <a:lnTo>
                  <a:pt x="605" y="85566"/>
                </a:lnTo>
                <a:lnTo>
                  <a:pt x="12304" y="49278"/>
                </a:lnTo>
                <a:lnTo>
                  <a:pt x="36794" y="19614"/>
                </a:lnTo>
                <a:lnTo>
                  <a:pt x="72385" y="2379"/>
                </a:lnTo>
                <a:lnTo>
                  <a:pt x="86911" y="0"/>
                </a:lnTo>
                <a:lnTo>
                  <a:pt x="104752" y="685"/>
                </a:lnTo>
                <a:lnTo>
                  <a:pt x="147378" y="12061"/>
                </a:lnTo>
                <a:lnTo>
                  <a:pt x="182571" y="44356"/>
                </a:lnTo>
                <a:lnTo>
                  <a:pt x="185157" y="49108"/>
                </a:lnTo>
                <a:lnTo>
                  <a:pt x="101273" y="49108"/>
                </a:lnTo>
                <a:lnTo>
                  <a:pt x="85257" y="51027"/>
                </a:lnTo>
                <a:lnTo>
                  <a:pt x="72427" y="56605"/>
                </a:lnTo>
                <a:lnTo>
                  <a:pt x="62851" y="65486"/>
                </a:lnTo>
                <a:lnTo>
                  <a:pt x="56595" y="77314"/>
                </a:lnTo>
                <a:lnTo>
                  <a:pt x="53726" y="91732"/>
                </a:lnTo>
                <a:lnTo>
                  <a:pt x="55259" y="108790"/>
                </a:lnTo>
                <a:lnTo>
                  <a:pt x="59934" y="122805"/>
                </a:lnTo>
                <a:lnTo>
                  <a:pt x="67553" y="133604"/>
                </a:lnTo>
                <a:lnTo>
                  <a:pt x="77920" y="141014"/>
                </a:lnTo>
                <a:lnTo>
                  <a:pt x="90838" y="144861"/>
                </a:lnTo>
                <a:lnTo>
                  <a:pt x="184694" y="144861"/>
                </a:lnTo>
                <a:lnTo>
                  <a:pt x="179450" y="153688"/>
                </a:lnTo>
                <a:lnTo>
                  <a:pt x="152142" y="180784"/>
                </a:lnTo>
                <a:lnTo>
                  <a:pt x="114283" y="194030"/>
                </a:lnTo>
                <a:lnTo>
                  <a:pt x="99104" y="194997"/>
                </a:lnTo>
                <a:close/>
              </a:path>
              <a:path w="197121" h="194997">
                <a:moveTo>
                  <a:pt x="184694" y="144861"/>
                </a:moveTo>
                <a:lnTo>
                  <a:pt x="90838" y="144861"/>
                </a:lnTo>
                <a:lnTo>
                  <a:pt x="108254" y="143329"/>
                </a:lnTo>
                <a:lnTo>
                  <a:pt x="122004" y="138395"/>
                </a:lnTo>
                <a:lnTo>
                  <a:pt x="132223" y="130397"/>
                </a:lnTo>
                <a:lnTo>
                  <a:pt x="139048" y="119676"/>
                </a:lnTo>
                <a:lnTo>
                  <a:pt x="142614" y="106574"/>
                </a:lnTo>
                <a:lnTo>
                  <a:pt x="143248" y="97046"/>
                </a:lnTo>
                <a:lnTo>
                  <a:pt x="141491" y="81303"/>
                </a:lnTo>
                <a:lnTo>
                  <a:pt x="136297" y="68269"/>
                </a:lnTo>
                <a:lnTo>
                  <a:pt x="127785" y="58313"/>
                </a:lnTo>
                <a:lnTo>
                  <a:pt x="116071" y="51804"/>
                </a:lnTo>
                <a:lnTo>
                  <a:pt x="101273" y="49108"/>
                </a:lnTo>
                <a:lnTo>
                  <a:pt x="185157" y="49108"/>
                </a:lnTo>
                <a:lnTo>
                  <a:pt x="188180" y="54663"/>
                </a:lnTo>
                <a:lnTo>
                  <a:pt x="192767" y="67374"/>
                </a:lnTo>
                <a:lnTo>
                  <a:pt x="195729" y="80192"/>
                </a:lnTo>
                <a:lnTo>
                  <a:pt x="197121" y="92939"/>
                </a:lnTo>
                <a:lnTo>
                  <a:pt x="196995" y="105439"/>
                </a:lnTo>
                <a:lnTo>
                  <a:pt x="195406" y="117514"/>
                </a:lnTo>
                <a:lnTo>
                  <a:pt x="192407" y="128989"/>
                </a:lnTo>
                <a:lnTo>
                  <a:pt x="186423" y="141949"/>
                </a:lnTo>
                <a:lnTo>
                  <a:pt x="184694" y="144861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678283" y="2143663"/>
            <a:ext cx="169758" cy="185516"/>
          </a:xfrm>
          <a:custGeom>
            <a:avLst/>
            <a:gdLst/>
            <a:ahLst/>
            <a:cxnLst/>
            <a:rect l="l" t="t" r="r" b="b"/>
            <a:pathLst>
              <a:path w="169758" h="185516">
                <a:moveTo>
                  <a:pt x="83267" y="136451"/>
                </a:moveTo>
                <a:lnTo>
                  <a:pt x="27755" y="136451"/>
                </a:lnTo>
                <a:lnTo>
                  <a:pt x="27755" y="49065"/>
                </a:lnTo>
                <a:lnTo>
                  <a:pt x="358" y="49065"/>
                </a:lnTo>
                <a:lnTo>
                  <a:pt x="358" y="0"/>
                </a:lnTo>
                <a:lnTo>
                  <a:pt x="82909" y="0"/>
                </a:lnTo>
                <a:lnTo>
                  <a:pt x="82909" y="13072"/>
                </a:lnTo>
                <a:lnTo>
                  <a:pt x="164065" y="13072"/>
                </a:lnTo>
                <a:lnTo>
                  <a:pt x="169758" y="33933"/>
                </a:lnTo>
                <a:lnTo>
                  <a:pt x="169758" y="48348"/>
                </a:lnTo>
                <a:lnTo>
                  <a:pt x="119439" y="48348"/>
                </a:lnTo>
                <a:lnTo>
                  <a:pt x="102973" y="49741"/>
                </a:lnTo>
                <a:lnTo>
                  <a:pt x="90263" y="54957"/>
                </a:lnTo>
                <a:lnTo>
                  <a:pt x="83688" y="65068"/>
                </a:lnTo>
                <a:lnTo>
                  <a:pt x="83267" y="102875"/>
                </a:lnTo>
                <a:lnTo>
                  <a:pt x="83267" y="136451"/>
                </a:lnTo>
                <a:close/>
              </a:path>
              <a:path w="169758" h="185516">
                <a:moveTo>
                  <a:pt x="164065" y="13072"/>
                </a:moveTo>
                <a:lnTo>
                  <a:pt x="82909" y="13072"/>
                </a:lnTo>
                <a:lnTo>
                  <a:pt x="92750" y="6722"/>
                </a:lnTo>
                <a:lnTo>
                  <a:pt x="104509" y="2221"/>
                </a:lnTo>
                <a:lnTo>
                  <a:pt x="118281" y="97"/>
                </a:lnTo>
                <a:lnTo>
                  <a:pt x="122125" y="0"/>
                </a:lnTo>
                <a:lnTo>
                  <a:pt x="160585" y="320"/>
                </a:lnTo>
                <a:lnTo>
                  <a:pt x="164065" y="13072"/>
                </a:lnTo>
                <a:close/>
              </a:path>
              <a:path w="169758" h="185516">
                <a:moveTo>
                  <a:pt x="169758" y="67509"/>
                </a:moveTo>
                <a:lnTo>
                  <a:pt x="119439" y="67509"/>
                </a:lnTo>
                <a:lnTo>
                  <a:pt x="119439" y="48348"/>
                </a:lnTo>
                <a:lnTo>
                  <a:pt x="169758" y="48348"/>
                </a:lnTo>
                <a:lnTo>
                  <a:pt x="169758" y="67509"/>
                </a:lnTo>
                <a:close/>
              </a:path>
              <a:path w="169758" h="185516">
                <a:moveTo>
                  <a:pt x="121051" y="185516"/>
                </a:moveTo>
                <a:lnTo>
                  <a:pt x="0" y="185516"/>
                </a:lnTo>
                <a:lnTo>
                  <a:pt x="0" y="136451"/>
                </a:lnTo>
                <a:lnTo>
                  <a:pt x="121051" y="136451"/>
                </a:lnTo>
                <a:lnTo>
                  <a:pt x="121051" y="18551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873240" y="2136392"/>
            <a:ext cx="190103" cy="197638"/>
          </a:xfrm>
          <a:custGeom>
            <a:avLst/>
            <a:gdLst/>
            <a:ahLst/>
            <a:cxnLst/>
            <a:rect l="l" t="t" r="r" b="b"/>
            <a:pathLst>
              <a:path w="190103" h="197638">
                <a:moveTo>
                  <a:pt x="106461" y="197638"/>
                </a:moveTo>
                <a:lnTo>
                  <a:pt x="60064" y="189870"/>
                </a:lnTo>
                <a:lnTo>
                  <a:pt x="27737" y="169520"/>
                </a:lnTo>
                <a:lnTo>
                  <a:pt x="3726" y="126381"/>
                </a:lnTo>
                <a:lnTo>
                  <a:pt x="0" y="100817"/>
                </a:lnTo>
                <a:lnTo>
                  <a:pt x="275" y="88191"/>
                </a:lnTo>
                <a:lnTo>
                  <a:pt x="11047" y="51548"/>
                </a:lnTo>
                <a:lnTo>
                  <a:pt x="35134" y="20523"/>
                </a:lnTo>
                <a:lnTo>
                  <a:pt x="69608" y="2614"/>
                </a:lnTo>
                <a:lnTo>
                  <a:pt x="83648" y="0"/>
                </a:lnTo>
                <a:lnTo>
                  <a:pt x="101818" y="688"/>
                </a:lnTo>
                <a:lnTo>
                  <a:pt x="145183" y="12716"/>
                </a:lnTo>
                <a:lnTo>
                  <a:pt x="177061" y="45197"/>
                </a:lnTo>
                <a:lnTo>
                  <a:pt x="107805" y="45197"/>
                </a:lnTo>
                <a:lnTo>
                  <a:pt x="88548" y="46005"/>
                </a:lnTo>
                <a:lnTo>
                  <a:pt x="74457" y="49759"/>
                </a:lnTo>
                <a:lnTo>
                  <a:pt x="64666" y="56184"/>
                </a:lnTo>
                <a:lnTo>
                  <a:pt x="58304" y="65004"/>
                </a:lnTo>
                <a:lnTo>
                  <a:pt x="132562" y="73884"/>
                </a:lnTo>
                <a:lnTo>
                  <a:pt x="187101" y="73884"/>
                </a:lnTo>
                <a:lnTo>
                  <a:pt x="187392" y="75059"/>
                </a:lnTo>
                <a:lnTo>
                  <a:pt x="189384" y="89564"/>
                </a:lnTo>
                <a:lnTo>
                  <a:pt x="190103" y="105050"/>
                </a:lnTo>
                <a:lnTo>
                  <a:pt x="53413" y="111668"/>
                </a:lnTo>
                <a:lnTo>
                  <a:pt x="57213" y="125721"/>
                </a:lnTo>
                <a:lnTo>
                  <a:pt x="64599" y="136559"/>
                </a:lnTo>
                <a:lnTo>
                  <a:pt x="75169" y="144182"/>
                </a:lnTo>
                <a:lnTo>
                  <a:pt x="88526" y="148590"/>
                </a:lnTo>
                <a:lnTo>
                  <a:pt x="159345" y="148590"/>
                </a:lnTo>
                <a:lnTo>
                  <a:pt x="177508" y="174163"/>
                </a:lnTo>
                <a:lnTo>
                  <a:pt x="134403" y="194162"/>
                </a:lnTo>
                <a:lnTo>
                  <a:pt x="121297" y="196616"/>
                </a:lnTo>
                <a:lnTo>
                  <a:pt x="106461" y="197638"/>
                </a:lnTo>
                <a:close/>
              </a:path>
              <a:path w="190103" h="197638">
                <a:moveTo>
                  <a:pt x="187101" y="73884"/>
                </a:moveTo>
                <a:lnTo>
                  <a:pt x="132562" y="73884"/>
                </a:lnTo>
                <a:lnTo>
                  <a:pt x="128104" y="60568"/>
                </a:lnTo>
                <a:lnTo>
                  <a:pt x="120076" y="50830"/>
                </a:lnTo>
                <a:lnTo>
                  <a:pt x="107805" y="45197"/>
                </a:lnTo>
                <a:lnTo>
                  <a:pt x="177061" y="45197"/>
                </a:lnTo>
                <a:lnTo>
                  <a:pt x="179335" y="49285"/>
                </a:lnTo>
                <a:lnTo>
                  <a:pt x="184063" y="61608"/>
                </a:lnTo>
                <a:lnTo>
                  <a:pt x="187101" y="73884"/>
                </a:lnTo>
                <a:close/>
              </a:path>
              <a:path w="190103" h="197638">
                <a:moveTo>
                  <a:pt x="159345" y="148590"/>
                </a:moveTo>
                <a:lnTo>
                  <a:pt x="88526" y="148590"/>
                </a:lnTo>
                <a:lnTo>
                  <a:pt x="106242" y="148580"/>
                </a:lnTo>
                <a:lnTo>
                  <a:pt x="120832" y="147401"/>
                </a:lnTo>
                <a:lnTo>
                  <a:pt x="132987" y="145300"/>
                </a:lnTo>
                <a:lnTo>
                  <a:pt x="143402" y="142528"/>
                </a:lnTo>
                <a:lnTo>
                  <a:pt x="152770" y="139333"/>
                </a:lnTo>
                <a:lnTo>
                  <a:pt x="159345" y="14859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2090860" y="2140390"/>
            <a:ext cx="363153" cy="188789"/>
          </a:xfrm>
          <a:custGeom>
            <a:avLst/>
            <a:gdLst/>
            <a:ahLst/>
            <a:cxnLst/>
            <a:rect l="l" t="t" r="r" b="b"/>
            <a:pathLst>
              <a:path w="363153" h="188789">
                <a:moveTo>
                  <a:pt x="192978" y="19389"/>
                </a:moveTo>
                <a:lnTo>
                  <a:pt x="85237" y="19389"/>
                </a:lnTo>
                <a:lnTo>
                  <a:pt x="94792" y="12728"/>
                </a:lnTo>
                <a:lnTo>
                  <a:pt x="105753" y="6972"/>
                </a:lnTo>
                <a:lnTo>
                  <a:pt x="118023" y="2578"/>
                </a:lnTo>
                <a:lnTo>
                  <a:pt x="131505" y="0"/>
                </a:lnTo>
                <a:lnTo>
                  <a:pt x="149353" y="681"/>
                </a:lnTo>
                <a:lnTo>
                  <a:pt x="164305" y="3179"/>
                </a:lnTo>
                <a:lnTo>
                  <a:pt x="176647" y="7432"/>
                </a:lnTo>
                <a:lnTo>
                  <a:pt x="186663" y="13381"/>
                </a:lnTo>
                <a:lnTo>
                  <a:pt x="192978" y="19389"/>
                </a:lnTo>
                <a:close/>
              </a:path>
              <a:path w="363153" h="188789">
                <a:moveTo>
                  <a:pt x="319093" y="20966"/>
                </a:moveTo>
                <a:lnTo>
                  <a:pt x="194636" y="20966"/>
                </a:lnTo>
                <a:lnTo>
                  <a:pt x="205446" y="16717"/>
                </a:lnTo>
                <a:lnTo>
                  <a:pt x="216373" y="11978"/>
                </a:lnTo>
                <a:lnTo>
                  <a:pt x="227756" y="7318"/>
                </a:lnTo>
                <a:lnTo>
                  <a:pt x="239931" y="3306"/>
                </a:lnTo>
                <a:lnTo>
                  <a:pt x="253236" y="512"/>
                </a:lnTo>
                <a:lnTo>
                  <a:pt x="271874" y="1073"/>
                </a:lnTo>
                <a:lnTo>
                  <a:pt x="287975" y="3741"/>
                </a:lnTo>
                <a:lnTo>
                  <a:pt x="301624" y="8442"/>
                </a:lnTo>
                <a:lnTo>
                  <a:pt x="312907" y="15100"/>
                </a:lnTo>
                <a:lnTo>
                  <a:pt x="319093" y="20966"/>
                </a:lnTo>
                <a:close/>
              </a:path>
              <a:path w="363153" h="188789">
                <a:moveTo>
                  <a:pt x="85595" y="139724"/>
                </a:moveTo>
                <a:lnTo>
                  <a:pt x="27576" y="139724"/>
                </a:lnTo>
                <a:lnTo>
                  <a:pt x="27576" y="52338"/>
                </a:lnTo>
                <a:lnTo>
                  <a:pt x="358" y="52338"/>
                </a:lnTo>
                <a:lnTo>
                  <a:pt x="358" y="3272"/>
                </a:lnTo>
                <a:lnTo>
                  <a:pt x="85237" y="3272"/>
                </a:lnTo>
                <a:lnTo>
                  <a:pt x="85237" y="19389"/>
                </a:lnTo>
                <a:lnTo>
                  <a:pt x="192978" y="19389"/>
                </a:lnTo>
                <a:lnTo>
                  <a:pt x="194636" y="20966"/>
                </a:lnTo>
                <a:lnTo>
                  <a:pt x="319093" y="20966"/>
                </a:lnTo>
                <a:lnTo>
                  <a:pt x="321910" y="23638"/>
                </a:lnTo>
                <a:lnTo>
                  <a:pt x="328716" y="33980"/>
                </a:lnTo>
                <a:lnTo>
                  <a:pt x="333413" y="46052"/>
                </a:lnTo>
                <a:lnTo>
                  <a:pt x="333940" y="48756"/>
                </a:lnTo>
                <a:lnTo>
                  <a:pt x="247653" y="48756"/>
                </a:lnTo>
                <a:lnTo>
                  <a:pt x="245580" y="49110"/>
                </a:lnTo>
                <a:lnTo>
                  <a:pt x="125630" y="49110"/>
                </a:lnTo>
                <a:lnTo>
                  <a:pt x="113108" y="49715"/>
                </a:lnTo>
                <a:lnTo>
                  <a:pt x="98774" y="56199"/>
                </a:lnTo>
                <a:lnTo>
                  <a:pt x="89792" y="63159"/>
                </a:lnTo>
                <a:lnTo>
                  <a:pt x="85595" y="103820"/>
                </a:lnTo>
                <a:lnTo>
                  <a:pt x="85595" y="139724"/>
                </a:lnTo>
                <a:close/>
              </a:path>
              <a:path w="363153" h="188789">
                <a:moveTo>
                  <a:pt x="363153" y="188789"/>
                </a:moveTo>
                <a:lnTo>
                  <a:pt x="278453" y="188789"/>
                </a:lnTo>
                <a:lnTo>
                  <a:pt x="278453" y="82421"/>
                </a:lnTo>
                <a:lnTo>
                  <a:pt x="276114" y="67459"/>
                </a:lnTo>
                <a:lnTo>
                  <a:pt x="269051" y="56278"/>
                </a:lnTo>
                <a:lnTo>
                  <a:pt x="257630" y="49875"/>
                </a:lnTo>
                <a:lnTo>
                  <a:pt x="247653" y="48756"/>
                </a:lnTo>
                <a:lnTo>
                  <a:pt x="333940" y="48756"/>
                </a:lnTo>
                <a:lnTo>
                  <a:pt x="336085" y="59776"/>
                </a:lnTo>
                <a:lnTo>
                  <a:pt x="336830" y="106506"/>
                </a:lnTo>
                <a:lnTo>
                  <a:pt x="336830" y="139724"/>
                </a:lnTo>
                <a:lnTo>
                  <a:pt x="363153" y="139724"/>
                </a:lnTo>
                <a:lnTo>
                  <a:pt x="363153" y="188789"/>
                </a:lnTo>
                <a:close/>
              </a:path>
              <a:path w="363153" h="188789">
                <a:moveTo>
                  <a:pt x="238163" y="188789"/>
                </a:moveTo>
                <a:lnTo>
                  <a:pt x="153462" y="188789"/>
                </a:lnTo>
                <a:lnTo>
                  <a:pt x="153462" y="82063"/>
                </a:lnTo>
                <a:lnTo>
                  <a:pt x="151629" y="69187"/>
                </a:lnTo>
                <a:lnTo>
                  <a:pt x="145784" y="59180"/>
                </a:lnTo>
                <a:lnTo>
                  <a:pt x="136820" y="52376"/>
                </a:lnTo>
                <a:lnTo>
                  <a:pt x="125630" y="49110"/>
                </a:lnTo>
                <a:lnTo>
                  <a:pt x="245580" y="49110"/>
                </a:lnTo>
                <a:lnTo>
                  <a:pt x="212859" y="79750"/>
                </a:lnTo>
                <a:lnTo>
                  <a:pt x="211336" y="117966"/>
                </a:lnTo>
                <a:lnTo>
                  <a:pt x="211263" y="130215"/>
                </a:lnTo>
                <a:lnTo>
                  <a:pt x="238163" y="139724"/>
                </a:lnTo>
                <a:lnTo>
                  <a:pt x="238163" y="188789"/>
                </a:lnTo>
                <a:close/>
              </a:path>
              <a:path w="363153" h="188789">
                <a:moveTo>
                  <a:pt x="115321" y="188789"/>
                </a:moveTo>
                <a:lnTo>
                  <a:pt x="0" y="188789"/>
                </a:lnTo>
                <a:lnTo>
                  <a:pt x="0" y="139724"/>
                </a:lnTo>
                <a:lnTo>
                  <a:pt x="115321" y="139724"/>
                </a:lnTo>
                <a:lnTo>
                  <a:pt x="115321" y="18878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76375" y="2496498"/>
            <a:ext cx="109053" cy="277181"/>
          </a:xfrm>
          <a:custGeom>
            <a:avLst/>
            <a:gdLst/>
            <a:ahLst/>
            <a:cxnLst/>
            <a:rect l="l" t="t" r="r" b="b"/>
            <a:pathLst>
              <a:path w="109053" h="277181">
                <a:moveTo>
                  <a:pt x="83267" y="228116"/>
                </a:moveTo>
                <a:lnTo>
                  <a:pt x="27934" y="228116"/>
                </a:lnTo>
                <a:lnTo>
                  <a:pt x="27934" y="140730"/>
                </a:lnTo>
                <a:lnTo>
                  <a:pt x="0" y="140730"/>
                </a:lnTo>
                <a:lnTo>
                  <a:pt x="0" y="91664"/>
                </a:lnTo>
                <a:lnTo>
                  <a:pt x="83267" y="91664"/>
                </a:lnTo>
                <a:lnTo>
                  <a:pt x="83267" y="228116"/>
                </a:lnTo>
                <a:close/>
              </a:path>
              <a:path w="109053" h="277181">
                <a:moveTo>
                  <a:pt x="109053" y="277181"/>
                </a:moveTo>
                <a:lnTo>
                  <a:pt x="0" y="277181"/>
                </a:lnTo>
                <a:lnTo>
                  <a:pt x="0" y="228116"/>
                </a:lnTo>
                <a:lnTo>
                  <a:pt x="109053" y="228116"/>
                </a:lnTo>
                <a:lnTo>
                  <a:pt x="109053" y="277181"/>
                </a:lnTo>
                <a:close/>
              </a:path>
              <a:path w="109053" h="277181">
                <a:moveTo>
                  <a:pt x="56944" y="63729"/>
                </a:moveTo>
                <a:lnTo>
                  <a:pt x="42346" y="60873"/>
                </a:lnTo>
                <a:lnTo>
                  <a:pt x="31758" y="52815"/>
                </a:lnTo>
                <a:lnTo>
                  <a:pt x="25949" y="40325"/>
                </a:lnTo>
                <a:lnTo>
                  <a:pt x="27611" y="22633"/>
                </a:lnTo>
                <a:lnTo>
                  <a:pt x="33502" y="10175"/>
                </a:lnTo>
                <a:lnTo>
                  <a:pt x="43041" y="2710"/>
                </a:lnTo>
                <a:lnTo>
                  <a:pt x="55652" y="0"/>
                </a:lnTo>
                <a:lnTo>
                  <a:pt x="70642" y="2792"/>
                </a:lnTo>
                <a:lnTo>
                  <a:pt x="81440" y="10664"/>
                </a:lnTo>
                <a:lnTo>
                  <a:pt x="87430" y="22808"/>
                </a:lnTo>
                <a:lnTo>
                  <a:pt x="85882" y="40660"/>
                </a:lnTo>
                <a:lnTo>
                  <a:pt x="80144" y="53266"/>
                </a:lnTo>
                <a:lnTo>
                  <a:pt x="70828" y="60866"/>
                </a:lnTo>
                <a:lnTo>
                  <a:pt x="58546" y="63699"/>
                </a:lnTo>
                <a:lnTo>
                  <a:pt x="56944" y="6372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314438" y="2582862"/>
            <a:ext cx="222923" cy="275159"/>
          </a:xfrm>
          <a:custGeom>
            <a:avLst/>
            <a:gdLst/>
            <a:ahLst/>
            <a:cxnLst/>
            <a:rect l="l" t="t" r="r" b="b"/>
            <a:pathLst>
              <a:path w="222923" h="275159">
                <a:moveTo>
                  <a:pt x="166225" y="7987"/>
                </a:moveTo>
                <a:lnTo>
                  <a:pt x="91325" y="7987"/>
                </a:lnTo>
                <a:lnTo>
                  <a:pt x="102210" y="3663"/>
                </a:lnTo>
                <a:lnTo>
                  <a:pt x="114416" y="995"/>
                </a:lnTo>
                <a:lnTo>
                  <a:pt x="127355" y="0"/>
                </a:lnTo>
                <a:lnTo>
                  <a:pt x="140441" y="690"/>
                </a:lnTo>
                <a:lnTo>
                  <a:pt x="153089" y="3081"/>
                </a:lnTo>
                <a:lnTo>
                  <a:pt x="164711" y="7187"/>
                </a:lnTo>
                <a:lnTo>
                  <a:pt x="166225" y="7987"/>
                </a:lnTo>
                <a:close/>
              </a:path>
              <a:path w="222923" h="275159">
                <a:moveTo>
                  <a:pt x="85595" y="226094"/>
                </a:moveTo>
                <a:lnTo>
                  <a:pt x="30441" y="226094"/>
                </a:lnTo>
                <a:lnTo>
                  <a:pt x="30441" y="54366"/>
                </a:lnTo>
                <a:lnTo>
                  <a:pt x="10386" y="54366"/>
                </a:lnTo>
                <a:lnTo>
                  <a:pt x="10386" y="5301"/>
                </a:lnTo>
                <a:lnTo>
                  <a:pt x="91325" y="5301"/>
                </a:lnTo>
                <a:lnTo>
                  <a:pt x="91325" y="7987"/>
                </a:lnTo>
                <a:lnTo>
                  <a:pt x="166225" y="7987"/>
                </a:lnTo>
                <a:lnTo>
                  <a:pt x="204771" y="38508"/>
                </a:lnTo>
                <a:lnTo>
                  <a:pt x="211682" y="49246"/>
                </a:lnTo>
                <a:lnTo>
                  <a:pt x="126439" y="49246"/>
                </a:lnTo>
                <a:lnTo>
                  <a:pt x="111273" y="51333"/>
                </a:lnTo>
                <a:lnTo>
                  <a:pt x="99394" y="57015"/>
                </a:lnTo>
                <a:lnTo>
                  <a:pt x="90345" y="65247"/>
                </a:lnTo>
                <a:lnTo>
                  <a:pt x="85595" y="97880"/>
                </a:lnTo>
                <a:lnTo>
                  <a:pt x="85595" y="124024"/>
                </a:lnTo>
                <a:lnTo>
                  <a:pt x="93216" y="133224"/>
                </a:lnTo>
                <a:lnTo>
                  <a:pt x="103719" y="140498"/>
                </a:lnTo>
                <a:lnTo>
                  <a:pt x="116814" y="144372"/>
                </a:lnTo>
                <a:lnTo>
                  <a:pt x="211239" y="144372"/>
                </a:lnTo>
                <a:lnTo>
                  <a:pt x="209593" y="147860"/>
                </a:lnTo>
                <a:lnTo>
                  <a:pt x="175053" y="181917"/>
                </a:lnTo>
                <a:lnTo>
                  <a:pt x="161984" y="187933"/>
                </a:lnTo>
                <a:lnTo>
                  <a:pt x="91469" y="187933"/>
                </a:lnTo>
                <a:lnTo>
                  <a:pt x="85595" y="205770"/>
                </a:lnTo>
                <a:lnTo>
                  <a:pt x="85595" y="226094"/>
                </a:lnTo>
                <a:close/>
              </a:path>
              <a:path w="222923" h="275159">
                <a:moveTo>
                  <a:pt x="211239" y="144372"/>
                </a:moveTo>
                <a:lnTo>
                  <a:pt x="116814" y="144372"/>
                </a:lnTo>
                <a:lnTo>
                  <a:pt x="133922" y="142261"/>
                </a:lnTo>
                <a:lnTo>
                  <a:pt x="147569" y="136995"/>
                </a:lnTo>
                <a:lnTo>
                  <a:pt x="157772" y="128817"/>
                </a:lnTo>
                <a:lnTo>
                  <a:pt x="164549" y="117970"/>
                </a:lnTo>
                <a:lnTo>
                  <a:pt x="167915" y="104694"/>
                </a:lnTo>
                <a:lnTo>
                  <a:pt x="168325" y="97343"/>
                </a:lnTo>
                <a:lnTo>
                  <a:pt x="166537" y="81596"/>
                </a:lnTo>
                <a:lnTo>
                  <a:pt x="161285" y="68560"/>
                </a:lnTo>
                <a:lnTo>
                  <a:pt x="152738" y="58586"/>
                </a:lnTo>
                <a:lnTo>
                  <a:pt x="141066" y="52031"/>
                </a:lnTo>
                <a:lnTo>
                  <a:pt x="126439" y="49246"/>
                </a:lnTo>
                <a:lnTo>
                  <a:pt x="211682" y="49246"/>
                </a:lnTo>
                <a:lnTo>
                  <a:pt x="211783" y="49403"/>
                </a:lnTo>
                <a:lnTo>
                  <a:pt x="217258" y="61601"/>
                </a:lnTo>
                <a:lnTo>
                  <a:pt x="221027" y="75139"/>
                </a:lnTo>
                <a:lnTo>
                  <a:pt x="222923" y="90057"/>
                </a:lnTo>
                <a:lnTo>
                  <a:pt x="222070" y="107021"/>
                </a:lnTo>
                <a:lnTo>
                  <a:pt x="219470" y="122255"/>
                </a:lnTo>
                <a:lnTo>
                  <a:pt x="215264" y="135841"/>
                </a:lnTo>
                <a:lnTo>
                  <a:pt x="211239" y="144372"/>
                </a:lnTo>
                <a:close/>
              </a:path>
              <a:path w="222923" h="275159">
                <a:moveTo>
                  <a:pt x="128890" y="193856"/>
                </a:moveTo>
                <a:lnTo>
                  <a:pt x="115703" y="193279"/>
                </a:lnTo>
                <a:lnTo>
                  <a:pt x="103042" y="191286"/>
                </a:lnTo>
                <a:lnTo>
                  <a:pt x="91469" y="187933"/>
                </a:lnTo>
                <a:lnTo>
                  <a:pt x="161984" y="187933"/>
                </a:lnTo>
                <a:lnTo>
                  <a:pt x="154599" y="190533"/>
                </a:lnTo>
                <a:lnTo>
                  <a:pt x="142042" y="192960"/>
                </a:lnTo>
                <a:lnTo>
                  <a:pt x="128890" y="193856"/>
                </a:lnTo>
                <a:close/>
              </a:path>
              <a:path w="222923" h="275159">
                <a:moveTo>
                  <a:pt x="121051" y="275159"/>
                </a:moveTo>
                <a:lnTo>
                  <a:pt x="0" y="275159"/>
                </a:lnTo>
                <a:lnTo>
                  <a:pt x="0" y="226094"/>
                </a:lnTo>
                <a:lnTo>
                  <a:pt x="121051" y="226094"/>
                </a:lnTo>
                <a:lnTo>
                  <a:pt x="121051" y="27515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558331" y="2579130"/>
            <a:ext cx="170939" cy="198432"/>
          </a:xfrm>
          <a:custGeom>
            <a:avLst/>
            <a:gdLst/>
            <a:ahLst/>
            <a:cxnLst/>
            <a:rect l="l" t="t" r="r" b="b"/>
            <a:pathLst>
              <a:path w="170939" h="198432">
                <a:moveTo>
                  <a:pt x="166801" y="154846"/>
                </a:moveTo>
                <a:lnTo>
                  <a:pt x="81497" y="154846"/>
                </a:lnTo>
                <a:lnTo>
                  <a:pt x="98033" y="154120"/>
                </a:lnTo>
                <a:lnTo>
                  <a:pt x="107984" y="151708"/>
                </a:lnTo>
                <a:lnTo>
                  <a:pt x="116625" y="142645"/>
                </a:lnTo>
                <a:lnTo>
                  <a:pt x="115071" y="132756"/>
                </a:lnTo>
                <a:lnTo>
                  <a:pt x="104719" y="126544"/>
                </a:lnTo>
                <a:lnTo>
                  <a:pt x="92083" y="122724"/>
                </a:lnTo>
                <a:lnTo>
                  <a:pt x="66482" y="117918"/>
                </a:lnTo>
                <a:lnTo>
                  <a:pt x="51968" y="114077"/>
                </a:lnTo>
                <a:lnTo>
                  <a:pt x="10717" y="89297"/>
                </a:lnTo>
                <a:lnTo>
                  <a:pt x="1325" y="54951"/>
                </a:lnTo>
                <a:lnTo>
                  <a:pt x="3844" y="43025"/>
                </a:lnTo>
                <a:lnTo>
                  <a:pt x="30559" y="12539"/>
                </a:lnTo>
                <a:lnTo>
                  <a:pt x="75763" y="0"/>
                </a:lnTo>
                <a:lnTo>
                  <a:pt x="89411" y="80"/>
                </a:lnTo>
                <a:lnTo>
                  <a:pt x="102729" y="1560"/>
                </a:lnTo>
                <a:lnTo>
                  <a:pt x="115187" y="4396"/>
                </a:lnTo>
                <a:lnTo>
                  <a:pt x="126256" y="8550"/>
                </a:lnTo>
                <a:lnTo>
                  <a:pt x="135406" y="13979"/>
                </a:lnTo>
                <a:lnTo>
                  <a:pt x="169042" y="16016"/>
                </a:lnTo>
                <a:lnTo>
                  <a:pt x="169042" y="44653"/>
                </a:lnTo>
                <a:lnTo>
                  <a:pt x="92291" y="44653"/>
                </a:lnTo>
                <a:lnTo>
                  <a:pt x="74814" y="45354"/>
                </a:lnTo>
                <a:lnTo>
                  <a:pt x="62645" y="48742"/>
                </a:lnTo>
                <a:lnTo>
                  <a:pt x="56834" y="55474"/>
                </a:lnTo>
                <a:lnTo>
                  <a:pt x="58734" y="68484"/>
                </a:lnTo>
                <a:lnTo>
                  <a:pt x="65360" y="70453"/>
                </a:lnTo>
                <a:lnTo>
                  <a:pt x="72702" y="72065"/>
                </a:lnTo>
                <a:lnTo>
                  <a:pt x="102445" y="77850"/>
                </a:lnTo>
                <a:lnTo>
                  <a:pt x="117077" y="81016"/>
                </a:lnTo>
                <a:lnTo>
                  <a:pt x="154188" y="96949"/>
                </a:lnTo>
                <a:lnTo>
                  <a:pt x="170939" y="131877"/>
                </a:lnTo>
                <a:lnTo>
                  <a:pt x="169254" y="148023"/>
                </a:lnTo>
                <a:lnTo>
                  <a:pt x="166801" y="154846"/>
                </a:lnTo>
                <a:close/>
              </a:path>
              <a:path w="170939" h="198432">
                <a:moveTo>
                  <a:pt x="169042" y="65798"/>
                </a:moveTo>
                <a:lnTo>
                  <a:pt x="122842" y="65798"/>
                </a:lnTo>
                <a:lnTo>
                  <a:pt x="117320" y="54410"/>
                </a:lnTo>
                <a:lnTo>
                  <a:pt x="106558" y="47708"/>
                </a:lnTo>
                <a:lnTo>
                  <a:pt x="92291" y="44653"/>
                </a:lnTo>
                <a:lnTo>
                  <a:pt x="169042" y="44653"/>
                </a:lnTo>
                <a:lnTo>
                  <a:pt x="169042" y="65798"/>
                </a:lnTo>
                <a:close/>
              </a:path>
              <a:path w="170939" h="198432">
                <a:moveTo>
                  <a:pt x="81354" y="198432"/>
                </a:moveTo>
                <a:lnTo>
                  <a:pt x="68277" y="197442"/>
                </a:lnTo>
                <a:lnTo>
                  <a:pt x="56290" y="195076"/>
                </a:lnTo>
                <a:lnTo>
                  <a:pt x="45713" y="191383"/>
                </a:lnTo>
                <a:lnTo>
                  <a:pt x="36863" y="186410"/>
                </a:lnTo>
                <a:lnTo>
                  <a:pt x="0" y="182730"/>
                </a:lnTo>
                <a:lnTo>
                  <a:pt x="0" y="132949"/>
                </a:lnTo>
                <a:lnTo>
                  <a:pt x="50676" y="132949"/>
                </a:lnTo>
                <a:lnTo>
                  <a:pt x="55708" y="145307"/>
                </a:lnTo>
                <a:lnTo>
                  <a:pt x="66720" y="152217"/>
                </a:lnTo>
                <a:lnTo>
                  <a:pt x="81497" y="154846"/>
                </a:lnTo>
                <a:lnTo>
                  <a:pt x="166801" y="154846"/>
                </a:lnTo>
                <a:lnTo>
                  <a:pt x="164459" y="161360"/>
                </a:lnTo>
                <a:lnTo>
                  <a:pt x="136299" y="187549"/>
                </a:lnTo>
                <a:lnTo>
                  <a:pt x="95204" y="198001"/>
                </a:lnTo>
                <a:lnTo>
                  <a:pt x="81354" y="198432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756562" y="2588163"/>
            <a:ext cx="228851" cy="187653"/>
          </a:xfrm>
          <a:custGeom>
            <a:avLst/>
            <a:gdLst/>
            <a:ahLst/>
            <a:cxnLst/>
            <a:rect l="l" t="t" r="r" b="b"/>
            <a:pathLst>
              <a:path w="228851" h="187653">
                <a:moveTo>
                  <a:pt x="103753" y="187653"/>
                </a:moveTo>
                <a:lnTo>
                  <a:pt x="58642" y="177325"/>
                </a:lnTo>
                <a:lnTo>
                  <a:pt x="32178" y="149650"/>
                </a:lnTo>
                <a:lnTo>
                  <a:pt x="24174" y="79148"/>
                </a:lnTo>
                <a:lnTo>
                  <a:pt x="24174" y="49065"/>
                </a:lnTo>
                <a:lnTo>
                  <a:pt x="0" y="49065"/>
                </a:lnTo>
                <a:lnTo>
                  <a:pt x="0" y="0"/>
                </a:lnTo>
                <a:lnTo>
                  <a:pt x="82014" y="0"/>
                </a:lnTo>
                <a:lnTo>
                  <a:pt x="82014" y="109232"/>
                </a:lnTo>
                <a:lnTo>
                  <a:pt x="84077" y="124745"/>
                </a:lnTo>
                <a:lnTo>
                  <a:pt x="90727" y="136357"/>
                </a:lnTo>
                <a:lnTo>
                  <a:pt x="101454" y="143672"/>
                </a:lnTo>
                <a:lnTo>
                  <a:pt x="115750" y="146298"/>
                </a:lnTo>
                <a:lnTo>
                  <a:pt x="228851" y="146300"/>
                </a:lnTo>
                <a:lnTo>
                  <a:pt x="228851" y="169758"/>
                </a:lnTo>
                <a:lnTo>
                  <a:pt x="150239" y="169758"/>
                </a:lnTo>
                <a:lnTo>
                  <a:pt x="141009" y="176802"/>
                </a:lnTo>
                <a:lnTo>
                  <a:pt x="130317" y="182336"/>
                </a:lnTo>
                <a:lnTo>
                  <a:pt x="117964" y="186055"/>
                </a:lnTo>
                <a:lnTo>
                  <a:pt x="103753" y="187653"/>
                </a:lnTo>
                <a:close/>
              </a:path>
              <a:path w="228851" h="187653">
                <a:moveTo>
                  <a:pt x="228851" y="146300"/>
                </a:moveTo>
                <a:lnTo>
                  <a:pt x="116216" y="146300"/>
                </a:lnTo>
                <a:lnTo>
                  <a:pt x="130008" y="143260"/>
                </a:lnTo>
                <a:lnTo>
                  <a:pt x="140669" y="135288"/>
                </a:lnTo>
                <a:lnTo>
                  <a:pt x="147604" y="124106"/>
                </a:lnTo>
                <a:lnTo>
                  <a:pt x="148449" y="85416"/>
                </a:lnTo>
                <a:lnTo>
                  <a:pt x="148449" y="49065"/>
                </a:lnTo>
                <a:lnTo>
                  <a:pt x="118723" y="49065"/>
                </a:lnTo>
                <a:lnTo>
                  <a:pt x="118723" y="0"/>
                </a:lnTo>
                <a:lnTo>
                  <a:pt x="206467" y="0"/>
                </a:lnTo>
                <a:lnTo>
                  <a:pt x="206467" y="136451"/>
                </a:lnTo>
                <a:lnTo>
                  <a:pt x="228851" y="136451"/>
                </a:lnTo>
                <a:lnTo>
                  <a:pt x="228851" y="146300"/>
                </a:lnTo>
                <a:close/>
              </a:path>
              <a:path w="228851" h="187653">
                <a:moveTo>
                  <a:pt x="228851" y="185516"/>
                </a:moveTo>
                <a:lnTo>
                  <a:pt x="150239" y="185516"/>
                </a:lnTo>
                <a:lnTo>
                  <a:pt x="150239" y="169758"/>
                </a:lnTo>
                <a:lnTo>
                  <a:pt x="228851" y="169758"/>
                </a:lnTo>
                <a:lnTo>
                  <a:pt x="228851" y="18551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012632" y="2584890"/>
            <a:ext cx="363153" cy="188789"/>
          </a:xfrm>
          <a:custGeom>
            <a:avLst/>
            <a:gdLst/>
            <a:ahLst/>
            <a:cxnLst/>
            <a:rect l="l" t="t" r="r" b="b"/>
            <a:pathLst>
              <a:path w="363153" h="188789">
                <a:moveTo>
                  <a:pt x="192978" y="19389"/>
                </a:moveTo>
                <a:lnTo>
                  <a:pt x="85237" y="19389"/>
                </a:lnTo>
                <a:lnTo>
                  <a:pt x="94792" y="12728"/>
                </a:lnTo>
                <a:lnTo>
                  <a:pt x="105753" y="6972"/>
                </a:lnTo>
                <a:lnTo>
                  <a:pt x="118023" y="2578"/>
                </a:lnTo>
                <a:lnTo>
                  <a:pt x="131505" y="0"/>
                </a:lnTo>
                <a:lnTo>
                  <a:pt x="149353" y="681"/>
                </a:lnTo>
                <a:lnTo>
                  <a:pt x="164305" y="3179"/>
                </a:lnTo>
                <a:lnTo>
                  <a:pt x="176647" y="7432"/>
                </a:lnTo>
                <a:lnTo>
                  <a:pt x="186663" y="13381"/>
                </a:lnTo>
                <a:lnTo>
                  <a:pt x="192978" y="19389"/>
                </a:lnTo>
                <a:close/>
              </a:path>
              <a:path w="363153" h="188789">
                <a:moveTo>
                  <a:pt x="319093" y="20966"/>
                </a:moveTo>
                <a:lnTo>
                  <a:pt x="194636" y="20966"/>
                </a:lnTo>
                <a:lnTo>
                  <a:pt x="205446" y="16717"/>
                </a:lnTo>
                <a:lnTo>
                  <a:pt x="216373" y="11978"/>
                </a:lnTo>
                <a:lnTo>
                  <a:pt x="227756" y="7318"/>
                </a:lnTo>
                <a:lnTo>
                  <a:pt x="239931" y="3306"/>
                </a:lnTo>
                <a:lnTo>
                  <a:pt x="253236" y="512"/>
                </a:lnTo>
                <a:lnTo>
                  <a:pt x="271874" y="1073"/>
                </a:lnTo>
                <a:lnTo>
                  <a:pt x="287975" y="3741"/>
                </a:lnTo>
                <a:lnTo>
                  <a:pt x="301624" y="8442"/>
                </a:lnTo>
                <a:lnTo>
                  <a:pt x="312907" y="15100"/>
                </a:lnTo>
                <a:lnTo>
                  <a:pt x="319093" y="20966"/>
                </a:lnTo>
                <a:close/>
              </a:path>
              <a:path w="363153" h="188789">
                <a:moveTo>
                  <a:pt x="85595" y="139724"/>
                </a:moveTo>
                <a:lnTo>
                  <a:pt x="27576" y="139724"/>
                </a:lnTo>
                <a:lnTo>
                  <a:pt x="27576" y="52338"/>
                </a:lnTo>
                <a:lnTo>
                  <a:pt x="358" y="52338"/>
                </a:lnTo>
                <a:lnTo>
                  <a:pt x="358" y="3272"/>
                </a:lnTo>
                <a:lnTo>
                  <a:pt x="85237" y="3272"/>
                </a:lnTo>
                <a:lnTo>
                  <a:pt x="85237" y="19389"/>
                </a:lnTo>
                <a:lnTo>
                  <a:pt x="192978" y="19389"/>
                </a:lnTo>
                <a:lnTo>
                  <a:pt x="194636" y="20966"/>
                </a:lnTo>
                <a:lnTo>
                  <a:pt x="319093" y="20966"/>
                </a:lnTo>
                <a:lnTo>
                  <a:pt x="321910" y="23638"/>
                </a:lnTo>
                <a:lnTo>
                  <a:pt x="328716" y="33980"/>
                </a:lnTo>
                <a:lnTo>
                  <a:pt x="333413" y="46052"/>
                </a:lnTo>
                <a:lnTo>
                  <a:pt x="333940" y="48756"/>
                </a:lnTo>
                <a:lnTo>
                  <a:pt x="247653" y="48756"/>
                </a:lnTo>
                <a:lnTo>
                  <a:pt x="245580" y="49110"/>
                </a:lnTo>
                <a:lnTo>
                  <a:pt x="125630" y="49110"/>
                </a:lnTo>
                <a:lnTo>
                  <a:pt x="113108" y="49715"/>
                </a:lnTo>
                <a:lnTo>
                  <a:pt x="98774" y="56199"/>
                </a:lnTo>
                <a:lnTo>
                  <a:pt x="89792" y="63159"/>
                </a:lnTo>
                <a:lnTo>
                  <a:pt x="85595" y="103820"/>
                </a:lnTo>
                <a:lnTo>
                  <a:pt x="85595" y="139724"/>
                </a:lnTo>
                <a:close/>
              </a:path>
              <a:path w="363153" h="188789">
                <a:moveTo>
                  <a:pt x="363153" y="188789"/>
                </a:moveTo>
                <a:lnTo>
                  <a:pt x="278453" y="188789"/>
                </a:lnTo>
                <a:lnTo>
                  <a:pt x="278453" y="82421"/>
                </a:lnTo>
                <a:lnTo>
                  <a:pt x="276114" y="67459"/>
                </a:lnTo>
                <a:lnTo>
                  <a:pt x="269051" y="56278"/>
                </a:lnTo>
                <a:lnTo>
                  <a:pt x="257630" y="49875"/>
                </a:lnTo>
                <a:lnTo>
                  <a:pt x="247653" y="48756"/>
                </a:lnTo>
                <a:lnTo>
                  <a:pt x="333940" y="48756"/>
                </a:lnTo>
                <a:lnTo>
                  <a:pt x="336085" y="59776"/>
                </a:lnTo>
                <a:lnTo>
                  <a:pt x="336830" y="106506"/>
                </a:lnTo>
                <a:lnTo>
                  <a:pt x="336830" y="139724"/>
                </a:lnTo>
                <a:lnTo>
                  <a:pt x="363153" y="139724"/>
                </a:lnTo>
                <a:lnTo>
                  <a:pt x="363153" y="188789"/>
                </a:lnTo>
                <a:close/>
              </a:path>
              <a:path w="363153" h="188789">
                <a:moveTo>
                  <a:pt x="238163" y="188789"/>
                </a:moveTo>
                <a:lnTo>
                  <a:pt x="153462" y="188789"/>
                </a:lnTo>
                <a:lnTo>
                  <a:pt x="153462" y="82063"/>
                </a:lnTo>
                <a:lnTo>
                  <a:pt x="151629" y="69187"/>
                </a:lnTo>
                <a:lnTo>
                  <a:pt x="145784" y="59180"/>
                </a:lnTo>
                <a:lnTo>
                  <a:pt x="136820" y="52376"/>
                </a:lnTo>
                <a:lnTo>
                  <a:pt x="125630" y="49110"/>
                </a:lnTo>
                <a:lnTo>
                  <a:pt x="245580" y="49110"/>
                </a:lnTo>
                <a:lnTo>
                  <a:pt x="212859" y="79750"/>
                </a:lnTo>
                <a:lnTo>
                  <a:pt x="211336" y="117966"/>
                </a:lnTo>
                <a:lnTo>
                  <a:pt x="211263" y="130215"/>
                </a:lnTo>
                <a:lnTo>
                  <a:pt x="238163" y="139724"/>
                </a:lnTo>
                <a:lnTo>
                  <a:pt x="238163" y="188789"/>
                </a:lnTo>
                <a:close/>
              </a:path>
              <a:path w="363153" h="188789">
                <a:moveTo>
                  <a:pt x="115321" y="188789"/>
                </a:moveTo>
                <a:lnTo>
                  <a:pt x="0" y="188789"/>
                </a:lnTo>
                <a:lnTo>
                  <a:pt x="0" y="139724"/>
                </a:lnTo>
                <a:lnTo>
                  <a:pt x="115321" y="139724"/>
                </a:lnTo>
                <a:lnTo>
                  <a:pt x="115321" y="188789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391723" y="2491286"/>
            <a:ext cx="106367" cy="92758"/>
          </a:xfrm>
          <a:custGeom>
            <a:avLst/>
            <a:gdLst/>
            <a:ahLst/>
            <a:cxnLst/>
            <a:rect l="l" t="t" r="r" b="b"/>
            <a:pathLst>
              <a:path w="106367" h="92758">
                <a:moveTo>
                  <a:pt x="44409" y="92758"/>
                </a:moveTo>
                <a:lnTo>
                  <a:pt x="7341" y="92758"/>
                </a:lnTo>
                <a:lnTo>
                  <a:pt x="0" y="0"/>
                </a:lnTo>
                <a:lnTo>
                  <a:pt x="47632" y="0"/>
                </a:lnTo>
                <a:lnTo>
                  <a:pt x="44409" y="92758"/>
                </a:lnTo>
                <a:close/>
              </a:path>
              <a:path w="106367" h="92758">
                <a:moveTo>
                  <a:pt x="97951" y="92758"/>
                </a:moveTo>
                <a:lnTo>
                  <a:pt x="62316" y="92758"/>
                </a:lnTo>
                <a:lnTo>
                  <a:pt x="59809" y="0"/>
                </a:lnTo>
                <a:lnTo>
                  <a:pt x="106367" y="0"/>
                </a:lnTo>
                <a:lnTo>
                  <a:pt x="97951" y="92758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800100" y="3657600"/>
            <a:ext cx="2174240" cy="612139"/>
          </a:xfrm>
          <a:custGeom>
            <a:avLst/>
            <a:gdLst/>
            <a:ahLst/>
            <a:cxnLst/>
            <a:rect l="l" t="t" r="r" b="b"/>
            <a:pathLst>
              <a:path w="2174240" h="612139">
                <a:moveTo>
                  <a:pt x="0" y="0"/>
                </a:moveTo>
                <a:lnTo>
                  <a:pt x="2174240" y="0"/>
                </a:lnTo>
                <a:lnTo>
                  <a:pt x="2174240" y="612139"/>
                </a:lnTo>
                <a:lnTo>
                  <a:pt x="0" y="6121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971983" y="3794183"/>
            <a:ext cx="54652" cy="0"/>
          </a:xfrm>
          <a:custGeom>
            <a:avLst/>
            <a:gdLst/>
            <a:ahLst/>
            <a:cxnLst/>
            <a:rect l="l" t="t" r="r" b="b"/>
            <a:pathLst>
              <a:path w="54652" h="0">
                <a:moveTo>
                  <a:pt x="0" y="0"/>
                </a:moveTo>
                <a:lnTo>
                  <a:pt x="54652" y="0"/>
                </a:lnTo>
              </a:path>
            </a:pathLst>
          </a:custGeom>
          <a:ln w="18330">
            <a:solidFill>
              <a:srgbClr val="3D44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80491" y="3701542"/>
            <a:ext cx="150962" cy="150367"/>
          </a:xfrm>
          <a:custGeom>
            <a:avLst/>
            <a:gdLst/>
            <a:ahLst/>
            <a:cxnLst/>
            <a:rect l="l" t="t" r="r" b="b"/>
            <a:pathLst>
              <a:path w="150962" h="150367">
                <a:moveTo>
                  <a:pt x="33326" y="133307"/>
                </a:moveTo>
                <a:lnTo>
                  <a:pt x="13092" y="133307"/>
                </a:lnTo>
                <a:lnTo>
                  <a:pt x="59908" y="0"/>
                </a:lnTo>
                <a:lnTo>
                  <a:pt x="89169" y="0"/>
                </a:lnTo>
                <a:lnTo>
                  <a:pt x="94591" y="15473"/>
                </a:lnTo>
                <a:lnTo>
                  <a:pt x="73596" y="15473"/>
                </a:lnTo>
                <a:lnTo>
                  <a:pt x="50585" y="82721"/>
                </a:lnTo>
                <a:lnTo>
                  <a:pt x="118158" y="82721"/>
                </a:lnTo>
                <a:lnTo>
                  <a:pt x="123928" y="99186"/>
                </a:lnTo>
                <a:lnTo>
                  <a:pt x="44931" y="99186"/>
                </a:lnTo>
                <a:lnTo>
                  <a:pt x="33326" y="133307"/>
                </a:lnTo>
                <a:close/>
              </a:path>
              <a:path w="150962" h="150367">
                <a:moveTo>
                  <a:pt x="118158" y="82721"/>
                </a:moveTo>
                <a:lnTo>
                  <a:pt x="97004" y="82721"/>
                </a:lnTo>
                <a:lnTo>
                  <a:pt x="73596" y="15473"/>
                </a:lnTo>
                <a:lnTo>
                  <a:pt x="94591" y="15473"/>
                </a:lnTo>
                <a:lnTo>
                  <a:pt x="118158" y="82721"/>
                </a:lnTo>
                <a:close/>
              </a:path>
              <a:path w="150962" h="150367">
                <a:moveTo>
                  <a:pt x="135886" y="133307"/>
                </a:moveTo>
                <a:lnTo>
                  <a:pt x="114660" y="133307"/>
                </a:lnTo>
                <a:lnTo>
                  <a:pt x="102757" y="99186"/>
                </a:lnTo>
                <a:lnTo>
                  <a:pt x="123928" y="99186"/>
                </a:lnTo>
                <a:lnTo>
                  <a:pt x="135886" y="133307"/>
                </a:lnTo>
                <a:close/>
              </a:path>
              <a:path w="150962" h="150367">
                <a:moveTo>
                  <a:pt x="48800" y="150367"/>
                </a:moveTo>
                <a:lnTo>
                  <a:pt x="0" y="150367"/>
                </a:lnTo>
                <a:lnTo>
                  <a:pt x="0" y="133307"/>
                </a:lnTo>
                <a:lnTo>
                  <a:pt x="48800" y="133307"/>
                </a:lnTo>
                <a:lnTo>
                  <a:pt x="48800" y="150367"/>
                </a:lnTo>
                <a:close/>
              </a:path>
              <a:path w="150962" h="150367">
                <a:moveTo>
                  <a:pt x="150962" y="150367"/>
                </a:moveTo>
                <a:lnTo>
                  <a:pt x="102162" y="150367"/>
                </a:lnTo>
                <a:lnTo>
                  <a:pt x="102162" y="133307"/>
                </a:lnTo>
                <a:lnTo>
                  <a:pt x="150962" y="133307"/>
                </a:lnTo>
                <a:lnTo>
                  <a:pt x="150962" y="150367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238397" y="3749152"/>
            <a:ext cx="110395" cy="103583"/>
          </a:xfrm>
          <a:custGeom>
            <a:avLst/>
            <a:gdLst/>
            <a:ahLst/>
            <a:cxnLst/>
            <a:rect l="l" t="t" r="r" b="b"/>
            <a:pathLst>
              <a:path w="110395" h="103583">
                <a:moveTo>
                  <a:pt x="58109" y="103583"/>
                </a:moveTo>
                <a:lnTo>
                  <a:pt x="18416" y="87893"/>
                </a:lnTo>
                <a:lnTo>
                  <a:pt x="13886" y="41608"/>
                </a:lnTo>
                <a:lnTo>
                  <a:pt x="13886" y="17060"/>
                </a:lnTo>
                <a:lnTo>
                  <a:pt x="0" y="17060"/>
                </a:lnTo>
                <a:lnTo>
                  <a:pt x="0" y="0"/>
                </a:lnTo>
                <a:lnTo>
                  <a:pt x="33128" y="0"/>
                </a:lnTo>
                <a:lnTo>
                  <a:pt x="33128" y="63975"/>
                </a:lnTo>
                <a:lnTo>
                  <a:pt x="36349" y="78756"/>
                </a:lnTo>
                <a:lnTo>
                  <a:pt x="46323" y="86756"/>
                </a:lnTo>
                <a:lnTo>
                  <a:pt x="54255" y="87879"/>
                </a:lnTo>
                <a:lnTo>
                  <a:pt x="110395" y="87879"/>
                </a:lnTo>
                <a:lnTo>
                  <a:pt x="110395" y="93235"/>
                </a:lnTo>
                <a:lnTo>
                  <a:pt x="80440" y="93235"/>
                </a:lnTo>
                <a:lnTo>
                  <a:pt x="70291" y="99541"/>
                </a:lnTo>
                <a:lnTo>
                  <a:pt x="58109" y="103583"/>
                </a:lnTo>
                <a:close/>
              </a:path>
              <a:path w="110395" h="103583">
                <a:moveTo>
                  <a:pt x="110395" y="87879"/>
                </a:moveTo>
                <a:lnTo>
                  <a:pt x="54255" y="87879"/>
                </a:lnTo>
                <a:lnTo>
                  <a:pt x="67515" y="85615"/>
                </a:lnTo>
                <a:lnTo>
                  <a:pt x="78665" y="80277"/>
                </a:lnTo>
                <a:lnTo>
                  <a:pt x="79647" y="48353"/>
                </a:lnTo>
                <a:lnTo>
                  <a:pt x="79647" y="17060"/>
                </a:lnTo>
                <a:lnTo>
                  <a:pt x="65860" y="17060"/>
                </a:lnTo>
                <a:lnTo>
                  <a:pt x="65860" y="0"/>
                </a:lnTo>
                <a:lnTo>
                  <a:pt x="98988" y="0"/>
                </a:lnTo>
                <a:lnTo>
                  <a:pt x="98988" y="85697"/>
                </a:lnTo>
                <a:lnTo>
                  <a:pt x="110395" y="85697"/>
                </a:lnTo>
                <a:lnTo>
                  <a:pt x="110395" y="87879"/>
                </a:lnTo>
                <a:close/>
              </a:path>
              <a:path w="110395" h="103583">
                <a:moveTo>
                  <a:pt x="110395" y="102757"/>
                </a:moveTo>
                <a:lnTo>
                  <a:pt x="80440" y="102757"/>
                </a:lnTo>
                <a:lnTo>
                  <a:pt x="80440" y="93235"/>
                </a:lnTo>
                <a:lnTo>
                  <a:pt x="110395" y="93235"/>
                </a:lnTo>
                <a:lnTo>
                  <a:pt x="110395" y="102757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371407" y="3716023"/>
            <a:ext cx="65463" cy="138365"/>
          </a:xfrm>
          <a:custGeom>
            <a:avLst/>
            <a:gdLst/>
            <a:ahLst/>
            <a:cxnLst/>
            <a:rect l="l" t="t" r="r" b="b"/>
            <a:pathLst>
              <a:path w="65463" h="138365">
                <a:moveTo>
                  <a:pt x="34616" y="33128"/>
                </a:moveTo>
                <a:lnTo>
                  <a:pt x="16564" y="33128"/>
                </a:lnTo>
                <a:lnTo>
                  <a:pt x="16564" y="8530"/>
                </a:lnTo>
                <a:lnTo>
                  <a:pt x="34616" y="0"/>
                </a:lnTo>
                <a:lnTo>
                  <a:pt x="34616" y="33128"/>
                </a:lnTo>
                <a:close/>
              </a:path>
              <a:path w="65463" h="138365">
                <a:moveTo>
                  <a:pt x="58718" y="48105"/>
                </a:moveTo>
                <a:lnTo>
                  <a:pt x="0" y="48105"/>
                </a:lnTo>
                <a:lnTo>
                  <a:pt x="0" y="33128"/>
                </a:lnTo>
                <a:lnTo>
                  <a:pt x="58718" y="33128"/>
                </a:lnTo>
                <a:lnTo>
                  <a:pt x="58718" y="48105"/>
                </a:lnTo>
                <a:close/>
              </a:path>
              <a:path w="65463" h="138365">
                <a:moveTo>
                  <a:pt x="52767" y="138365"/>
                </a:moveTo>
                <a:lnTo>
                  <a:pt x="43047" y="138365"/>
                </a:lnTo>
                <a:lnTo>
                  <a:pt x="28277" y="135219"/>
                </a:lnTo>
                <a:lnTo>
                  <a:pt x="19784" y="126189"/>
                </a:lnTo>
                <a:lnTo>
                  <a:pt x="16322" y="111890"/>
                </a:lnTo>
                <a:lnTo>
                  <a:pt x="16365" y="48105"/>
                </a:lnTo>
                <a:lnTo>
                  <a:pt x="34417" y="48105"/>
                </a:lnTo>
                <a:lnTo>
                  <a:pt x="34120" y="107419"/>
                </a:lnTo>
                <a:lnTo>
                  <a:pt x="33921" y="117734"/>
                </a:lnTo>
                <a:lnTo>
                  <a:pt x="37095" y="123983"/>
                </a:lnTo>
                <a:lnTo>
                  <a:pt x="62358" y="123983"/>
                </a:lnTo>
                <a:lnTo>
                  <a:pt x="65463" y="133009"/>
                </a:lnTo>
                <a:lnTo>
                  <a:pt x="59016" y="136282"/>
                </a:lnTo>
                <a:lnTo>
                  <a:pt x="52767" y="138365"/>
                </a:lnTo>
                <a:close/>
              </a:path>
              <a:path w="65463" h="138365">
                <a:moveTo>
                  <a:pt x="62358" y="123983"/>
                </a:moveTo>
                <a:lnTo>
                  <a:pt x="37095" y="123983"/>
                </a:lnTo>
                <a:lnTo>
                  <a:pt x="53263" y="123785"/>
                </a:lnTo>
                <a:lnTo>
                  <a:pt x="56437" y="122793"/>
                </a:lnTo>
                <a:lnTo>
                  <a:pt x="61198" y="120611"/>
                </a:lnTo>
                <a:lnTo>
                  <a:pt x="62358" y="1239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451848" y="3697575"/>
            <a:ext cx="117040" cy="154334"/>
          </a:xfrm>
          <a:custGeom>
            <a:avLst/>
            <a:gdLst/>
            <a:ahLst/>
            <a:cxnLst/>
            <a:rect l="l" t="t" r="r" b="b"/>
            <a:pathLst>
              <a:path w="117040" h="154334">
                <a:moveTo>
                  <a:pt x="33921" y="137274"/>
                </a:moveTo>
                <a:lnTo>
                  <a:pt x="15473" y="137274"/>
                </a:lnTo>
                <a:lnTo>
                  <a:pt x="15473" y="17060"/>
                </a:lnTo>
                <a:lnTo>
                  <a:pt x="1388" y="17060"/>
                </a:lnTo>
                <a:lnTo>
                  <a:pt x="1388" y="0"/>
                </a:lnTo>
                <a:lnTo>
                  <a:pt x="33921" y="0"/>
                </a:lnTo>
                <a:lnTo>
                  <a:pt x="33921" y="62884"/>
                </a:lnTo>
                <a:lnTo>
                  <a:pt x="93685" y="62884"/>
                </a:lnTo>
                <a:lnTo>
                  <a:pt x="96307" y="65503"/>
                </a:lnTo>
                <a:lnTo>
                  <a:pt x="96622" y="66356"/>
                </a:lnTo>
                <a:lnTo>
                  <a:pt x="59115" y="66356"/>
                </a:lnTo>
                <a:lnTo>
                  <a:pt x="46008" y="69419"/>
                </a:lnTo>
                <a:lnTo>
                  <a:pt x="35324" y="75907"/>
                </a:lnTo>
                <a:lnTo>
                  <a:pt x="33921" y="107121"/>
                </a:lnTo>
                <a:lnTo>
                  <a:pt x="33921" y="137274"/>
                </a:lnTo>
                <a:close/>
              </a:path>
              <a:path w="117040" h="154334">
                <a:moveTo>
                  <a:pt x="93685" y="62884"/>
                </a:moveTo>
                <a:lnTo>
                  <a:pt x="34517" y="62884"/>
                </a:lnTo>
                <a:lnTo>
                  <a:pt x="44027" y="55651"/>
                </a:lnTo>
                <a:lnTo>
                  <a:pt x="55961" y="50769"/>
                </a:lnTo>
                <a:lnTo>
                  <a:pt x="74563" y="52028"/>
                </a:lnTo>
                <a:lnTo>
                  <a:pt x="87810" y="57015"/>
                </a:lnTo>
                <a:lnTo>
                  <a:pt x="93685" y="62884"/>
                </a:lnTo>
                <a:close/>
              </a:path>
              <a:path w="117040" h="154334">
                <a:moveTo>
                  <a:pt x="101567" y="137274"/>
                </a:moveTo>
                <a:lnTo>
                  <a:pt x="82325" y="137274"/>
                </a:lnTo>
                <a:lnTo>
                  <a:pt x="82325" y="90359"/>
                </a:lnTo>
                <a:lnTo>
                  <a:pt x="78987" y="75916"/>
                </a:lnTo>
                <a:lnTo>
                  <a:pt x="69005" y="67848"/>
                </a:lnTo>
                <a:lnTo>
                  <a:pt x="59115" y="66356"/>
                </a:lnTo>
                <a:lnTo>
                  <a:pt x="96622" y="66356"/>
                </a:lnTo>
                <a:lnTo>
                  <a:pt x="100659" y="77265"/>
                </a:lnTo>
                <a:lnTo>
                  <a:pt x="101567" y="112676"/>
                </a:lnTo>
                <a:lnTo>
                  <a:pt x="101567" y="137274"/>
                </a:lnTo>
                <a:close/>
              </a:path>
              <a:path w="117040" h="154334">
                <a:moveTo>
                  <a:pt x="48800" y="154334"/>
                </a:moveTo>
                <a:lnTo>
                  <a:pt x="0" y="154334"/>
                </a:lnTo>
                <a:lnTo>
                  <a:pt x="0" y="137274"/>
                </a:lnTo>
                <a:lnTo>
                  <a:pt x="48800" y="137274"/>
                </a:lnTo>
                <a:lnTo>
                  <a:pt x="48800" y="154334"/>
                </a:lnTo>
                <a:close/>
              </a:path>
              <a:path w="117040" h="154334">
                <a:moveTo>
                  <a:pt x="117040" y="154334"/>
                </a:moveTo>
                <a:lnTo>
                  <a:pt x="68240" y="154334"/>
                </a:lnTo>
                <a:lnTo>
                  <a:pt x="68240" y="137274"/>
                </a:lnTo>
                <a:lnTo>
                  <a:pt x="117040" y="137274"/>
                </a:lnTo>
                <a:lnTo>
                  <a:pt x="117040" y="15433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582179" y="3749152"/>
            <a:ext cx="110395" cy="103583"/>
          </a:xfrm>
          <a:custGeom>
            <a:avLst/>
            <a:gdLst/>
            <a:ahLst/>
            <a:cxnLst/>
            <a:rect l="l" t="t" r="r" b="b"/>
            <a:pathLst>
              <a:path w="110395" h="103583">
                <a:moveTo>
                  <a:pt x="58109" y="103583"/>
                </a:moveTo>
                <a:lnTo>
                  <a:pt x="18416" y="87893"/>
                </a:lnTo>
                <a:lnTo>
                  <a:pt x="13886" y="41608"/>
                </a:lnTo>
                <a:lnTo>
                  <a:pt x="13886" y="17060"/>
                </a:lnTo>
                <a:lnTo>
                  <a:pt x="0" y="17060"/>
                </a:lnTo>
                <a:lnTo>
                  <a:pt x="0" y="0"/>
                </a:lnTo>
                <a:lnTo>
                  <a:pt x="33128" y="0"/>
                </a:lnTo>
                <a:lnTo>
                  <a:pt x="33128" y="63975"/>
                </a:lnTo>
                <a:lnTo>
                  <a:pt x="36349" y="78756"/>
                </a:lnTo>
                <a:lnTo>
                  <a:pt x="46323" y="86756"/>
                </a:lnTo>
                <a:lnTo>
                  <a:pt x="54255" y="87879"/>
                </a:lnTo>
                <a:lnTo>
                  <a:pt x="110395" y="87879"/>
                </a:lnTo>
                <a:lnTo>
                  <a:pt x="110395" y="93235"/>
                </a:lnTo>
                <a:lnTo>
                  <a:pt x="80440" y="93235"/>
                </a:lnTo>
                <a:lnTo>
                  <a:pt x="70291" y="99541"/>
                </a:lnTo>
                <a:lnTo>
                  <a:pt x="58109" y="103583"/>
                </a:lnTo>
                <a:close/>
              </a:path>
              <a:path w="110395" h="103583">
                <a:moveTo>
                  <a:pt x="110395" y="87879"/>
                </a:moveTo>
                <a:lnTo>
                  <a:pt x="54255" y="87879"/>
                </a:lnTo>
                <a:lnTo>
                  <a:pt x="67515" y="85615"/>
                </a:lnTo>
                <a:lnTo>
                  <a:pt x="78665" y="80277"/>
                </a:lnTo>
                <a:lnTo>
                  <a:pt x="79647" y="48353"/>
                </a:lnTo>
                <a:lnTo>
                  <a:pt x="79647" y="17060"/>
                </a:lnTo>
                <a:lnTo>
                  <a:pt x="65860" y="17060"/>
                </a:lnTo>
                <a:lnTo>
                  <a:pt x="65860" y="0"/>
                </a:lnTo>
                <a:lnTo>
                  <a:pt x="98988" y="0"/>
                </a:lnTo>
                <a:lnTo>
                  <a:pt x="98988" y="85697"/>
                </a:lnTo>
                <a:lnTo>
                  <a:pt x="110395" y="85697"/>
                </a:lnTo>
                <a:lnTo>
                  <a:pt x="110395" y="87879"/>
                </a:lnTo>
                <a:close/>
              </a:path>
              <a:path w="110395" h="103583">
                <a:moveTo>
                  <a:pt x="110395" y="102757"/>
                </a:moveTo>
                <a:lnTo>
                  <a:pt x="80440" y="102757"/>
                </a:lnTo>
                <a:lnTo>
                  <a:pt x="80440" y="93235"/>
                </a:lnTo>
                <a:lnTo>
                  <a:pt x="110395" y="93235"/>
                </a:lnTo>
                <a:lnTo>
                  <a:pt x="110395" y="102757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720049" y="3748259"/>
            <a:ext cx="73894" cy="103650"/>
          </a:xfrm>
          <a:custGeom>
            <a:avLst/>
            <a:gdLst/>
            <a:ahLst/>
            <a:cxnLst/>
            <a:rect l="l" t="t" r="r" b="b"/>
            <a:pathLst>
              <a:path w="73894" h="103650">
                <a:moveTo>
                  <a:pt x="73894" y="15076"/>
                </a:moveTo>
                <a:lnTo>
                  <a:pt x="32830" y="15076"/>
                </a:lnTo>
                <a:lnTo>
                  <a:pt x="40687" y="5127"/>
                </a:lnTo>
                <a:lnTo>
                  <a:pt x="53240" y="157"/>
                </a:lnTo>
                <a:lnTo>
                  <a:pt x="67744" y="0"/>
                </a:lnTo>
                <a:lnTo>
                  <a:pt x="73894" y="297"/>
                </a:lnTo>
                <a:lnTo>
                  <a:pt x="73894" y="15076"/>
                </a:lnTo>
                <a:close/>
              </a:path>
              <a:path w="73894" h="103650">
                <a:moveTo>
                  <a:pt x="33525" y="86590"/>
                </a:moveTo>
                <a:lnTo>
                  <a:pt x="14183" y="86590"/>
                </a:lnTo>
                <a:lnTo>
                  <a:pt x="14282" y="17952"/>
                </a:lnTo>
                <a:lnTo>
                  <a:pt x="0" y="17952"/>
                </a:lnTo>
                <a:lnTo>
                  <a:pt x="0" y="892"/>
                </a:lnTo>
                <a:lnTo>
                  <a:pt x="32830" y="892"/>
                </a:lnTo>
                <a:lnTo>
                  <a:pt x="32830" y="15076"/>
                </a:lnTo>
                <a:lnTo>
                  <a:pt x="73894" y="15076"/>
                </a:lnTo>
                <a:lnTo>
                  <a:pt x="73894" y="16266"/>
                </a:lnTo>
                <a:lnTo>
                  <a:pt x="55048" y="16266"/>
                </a:lnTo>
                <a:lnTo>
                  <a:pt x="42080" y="21077"/>
                </a:lnTo>
                <a:lnTo>
                  <a:pt x="34878" y="32014"/>
                </a:lnTo>
                <a:lnTo>
                  <a:pt x="33525" y="61793"/>
                </a:lnTo>
                <a:lnTo>
                  <a:pt x="33525" y="86590"/>
                </a:lnTo>
                <a:close/>
              </a:path>
              <a:path w="73894" h="103650">
                <a:moveTo>
                  <a:pt x="73894" y="22614"/>
                </a:moveTo>
                <a:lnTo>
                  <a:pt x="55048" y="22614"/>
                </a:lnTo>
                <a:lnTo>
                  <a:pt x="55048" y="16266"/>
                </a:lnTo>
                <a:lnTo>
                  <a:pt x="73894" y="16266"/>
                </a:lnTo>
                <a:lnTo>
                  <a:pt x="73894" y="22614"/>
                </a:lnTo>
                <a:close/>
              </a:path>
              <a:path w="73894" h="103650">
                <a:moveTo>
                  <a:pt x="50982" y="103650"/>
                </a:moveTo>
                <a:lnTo>
                  <a:pt x="0" y="103650"/>
                </a:lnTo>
                <a:lnTo>
                  <a:pt x="0" y="86590"/>
                </a:lnTo>
                <a:lnTo>
                  <a:pt x="50982" y="86590"/>
                </a:lnTo>
                <a:lnTo>
                  <a:pt x="50982" y="10365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851381" y="3701542"/>
            <a:ext cx="150962" cy="150367"/>
          </a:xfrm>
          <a:custGeom>
            <a:avLst/>
            <a:gdLst/>
            <a:ahLst/>
            <a:cxnLst/>
            <a:rect l="l" t="t" r="r" b="b"/>
            <a:pathLst>
              <a:path w="150962" h="150367">
                <a:moveTo>
                  <a:pt x="33326" y="133307"/>
                </a:moveTo>
                <a:lnTo>
                  <a:pt x="13092" y="133307"/>
                </a:lnTo>
                <a:lnTo>
                  <a:pt x="59908" y="0"/>
                </a:lnTo>
                <a:lnTo>
                  <a:pt x="89169" y="0"/>
                </a:lnTo>
                <a:lnTo>
                  <a:pt x="94591" y="15473"/>
                </a:lnTo>
                <a:lnTo>
                  <a:pt x="73596" y="15473"/>
                </a:lnTo>
                <a:lnTo>
                  <a:pt x="50585" y="82721"/>
                </a:lnTo>
                <a:lnTo>
                  <a:pt x="118158" y="82721"/>
                </a:lnTo>
                <a:lnTo>
                  <a:pt x="123928" y="99186"/>
                </a:lnTo>
                <a:lnTo>
                  <a:pt x="44931" y="99186"/>
                </a:lnTo>
                <a:lnTo>
                  <a:pt x="33326" y="133307"/>
                </a:lnTo>
                <a:close/>
              </a:path>
              <a:path w="150962" h="150367">
                <a:moveTo>
                  <a:pt x="118158" y="82721"/>
                </a:moveTo>
                <a:lnTo>
                  <a:pt x="97004" y="82721"/>
                </a:lnTo>
                <a:lnTo>
                  <a:pt x="73596" y="15473"/>
                </a:lnTo>
                <a:lnTo>
                  <a:pt x="94591" y="15473"/>
                </a:lnTo>
                <a:lnTo>
                  <a:pt x="118158" y="82721"/>
                </a:lnTo>
                <a:close/>
              </a:path>
              <a:path w="150962" h="150367">
                <a:moveTo>
                  <a:pt x="135886" y="133307"/>
                </a:moveTo>
                <a:lnTo>
                  <a:pt x="114660" y="133307"/>
                </a:lnTo>
                <a:lnTo>
                  <a:pt x="102757" y="99186"/>
                </a:lnTo>
                <a:lnTo>
                  <a:pt x="123928" y="99186"/>
                </a:lnTo>
                <a:lnTo>
                  <a:pt x="135886" y="133307"/>
                </a:lnTo>
                <a:close/>
              </a:path>
              <a:path w="150962" h="150367">
                <a:moveTo>
                  <a:pt x="48800" y="150367"/>
                </a:moveTo>
                <a:lnTo>
                  <a:pt x="0" y="150367"/>
                </a:lnTo>
                <a:lnTo>
                  <a:pt x="0" y="133307"/>
                </a:lnTo>
                <a:lnTo>
                  <a:pt x="48800" y="133307"/>
                </a:lnTo>
                <a:lnTo>
                  <a:pt x="48800" y="150367"/>
                </a:lnTo>
                <a:close/>
              </a:path>
              <a:path w="150962" h="150367">
                <a:moveTo>
                  <a:pt x="150962" y="150367"/>
                </a:moveTo>
                <a:lnTo>
                  <a:pt x="102162" y="150367"/>
                </a:lnTo>
                <a:lnTo>
                  <a:pt x="102162" y="133307"/>
                </a:lnTo>
                <a:lnTo>
                  <a:pt x="150962" y="133307"/>
                </a:lnTo>
                <a:lnTo>
                  <a:pt x="150962" y="150367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2009287" y="3749152"/>
            <a:ext cx="110395" cy="103583"/>
          </a:xfrm>
          <a:custGeom>
            <a:avLst/>
            <a:gdLst/>
            <a:ahLst/>
            <a:cxnLst/>
            <a:rect l="l" t="t" r="r" b="b"/>
            <a:pathLst>
              <a:path w="110395" h="103583">
                <a:moveTo>
                  <a:pt x="58109" y="103583"/>
                </a:moveTo>
                <a:lnTo>
                  <a:pt x="18416" y="87893"/>
                </a:lnTo>
                <a:lnTo>
                  <a:pt x="13886" y="41608"/>
                </a:lnTo>
                <a:lnTo>
                  <a:pt x="13886" y="17060"/>
                </a:lnTo>
                <a:lnTo>
                  <a:pt x="0" y="17060"/>
                </a:lnTo>
                <a:lnTo>
                  <a:pt x="0" y="0"/>
                </a:lnTo>
                <a:lnTo>
                  <a:pt x="33128" y="0"/>
                </a:lnTo>
                <a:lnTo>
                  <a:pt x="33128" y="63975"/>
                </a:lnTo>
                <a:lnTo>
                  <a:pt x="36349" y="78756"/>
                </a:lnTo>
                <a:lnTo>
                  <a:pt x="46323" y="86756"/>
                </a:lnTo>
                <a:lnTo>
                  <a:pt x="54255" y="87879"/>
                </a:lnTo>
                <a:lnTo>
                  <a:pt x="110395" y="87879"/>
                </a:lnTo>
                <a:lnTo>
                  <a:pt x="110395" y="93235"/>
                </a:lnTo>
                <a:lnTo>
                  <a:pt x="80440" y="93235"/>
                </a:lnTo>
                <a:lnTo>
                  <a:pt x="70291" y="99541"/>
                </a:lnTo>
                <a:lnTo>
                  <a:pt x="58109" y="103583"/>
                </a:lnTo>
                <a:close/>
              </a:path>
              <a:path w="110395" h="103583">
                <a:moveTo>
                  <a:pt x="110395" y="87879"/>
                </a:moveTo>
                <a:lnTo>
                  <a:pt x="54255" y="87879"/>
                </a:lnTo>
                <a:lnTo>
                  <a:pt x="67515" y="85615"/>
                </a:lnTo>
                <a:lnTo>
                  <a:pt x="78665" y="80277"/>
                </a:lnTo>
                <a:lnTo>
                  <a:pt x="79647" y="48353"/>
                </a:lnTo>
                <a:lnTo>
                  <a:pt x="79647" y="17060"/>
                </a:lnTo>
                <a:lnTo>
                  <a:pt x="65860" y="17060"/>
                </a:lnTo>
                <a:lnTo>
                  <a:pt x="65860" y="0"/>
                </a:lnTo>
                <a:lnTo>
                  <a:pt x="98988" y="0"/>
                </a:lnTo>
                <a:lnTo>
                  <a:pt x="98988" y="85697"/>
                </a:lnTo>
                <a:lnTo>
                  <a:pt x="110395" y="85697"/>
                </a:lnTo>
                <a:lnTo>
                  <a:pt x="110395" y="87879"/>
                </a:lnTo>
                <a:close/>
              </a:path>
              <a:path w="110395" h="103583">
                <a:moveTo>
                  <a:pt x="110395" y="102757"/>
                </a:moveTo>
                <a:lnTo>
                  <a:pt x="80440" y="102757"/>
                </a:lnTo>
                <a:lnTo>
                  <a:pt x="80440" y="93235"/>
                </a:lnTo>
                <a:lnTo>
                  <a:pt x="110395" y="93235"/>
                </a:lnTo>
                <a:lnTo>
                  <a:pt x="110395" y="102757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2142297" y="3716023"/>
            <a:ext cx="65463" cy="138365"/>
          </a:xfrm>
          <a:custGeom>
            <a:avLst/>
            <a:gdLst/>
            <a:ahLst/>
            <a:cxnLst/>
            <a:rect l="l" t="t" r="r" b="b"/>
            <a:pathLst>
              <a:path w="65463" h="138365">
                <a:moveTo>
                  <a:pt x="34616" y="33128"/>
                </a:moveTo>
                <a:lnTo>
                  <a:pt x="16564" y="33128"/>
                </a:lnTo>
                <a:lnTo>
                  <a:pt x="16564" y="8530"/>
                </a:lnTo>
                <a:lnTo>
                  <a:pt x="34616" y="0"/>
                </a:lnTo>
                <a:lnTo>
                  <a:pt x="34616" y="33128"/>
                </a:lnTo>
                <a:close/>
              </a:path>
              <a:path w="65463" h="138365">
                <a:moveTo>
                  <a:pt x="58718" y="48105"/>
                </a:moveTo>
                <a:lnTo>
                  <a:pt x="0" y="48105"/>
                </a:lnTo>
                <a:lnTo>
                  <a:pt x="0" y="33128"/>
                </a:lnTo>
                <a:lnTo>
                  <a:pt x="58718" y="33128"/>
                </a:lnTo>
                <a:lnTo>
                  <a:pt x="58718" y="48105"/>
                </a:lnTo>
                <a:close/>
              </a:path>
              <a:path w="65463" h="138365">
                <a:moveTo>
                  <a:pt x="52767" y="138365"/>
                </a:moveTo>
                <a:lnTo>
                  <a:pt x="43047" y="138365"/>
                </a:lnTo>
                <a:lnTo>
                  <a:pt x="28277" y="135219"/>
                </a:lnTo>
                <a:lnTo>
                  <a:pt x="19784" y="126189"/>
                </a:lnTo>
                <a:lnTo>
                  <a:pt x="16322" y="111890"/>
                </a:lnTo>
                <a:lnTo>
                  <a:pt x="16365" y="48105"/>
                </a:lnTo>
                <a:lnTo>
                  <a:pt x="34417" y="48105"/>
                </a:lnTo>
                <a:lnTo>
                  <a:pt x="34120" y="107419"/>
                </a:lnTo>
                <a:lnTo>
                  <a:pt x="33921" y="117734"/>
                </a:lnTo>
                <a:lnTo>
                  <a:pt x="37095" y="123983"/>
                </a:lnTo>
                <a:lnTo>
                  <a:pt x="62358" y="123983"/>
                </a:lnTo>
                <a:lnTo>
                  <a:pt x="65463" y="133009"/>
                </a:lnTo>
                <a:lnTo>
                  <a:pt x="59016" y="136282"/>
                </a:lnTo>
                <a:lnTo>
                  <a:pt x="52767" y="138365"/>
                </a:lnTo>
                <a:close/>
              </a:path>
              <a:path w="65463" h="138365">
                <a:moveTo>
                  <a:pt x="62358" y="123983"/>
                </a:moveTo>
                <a:lnTo>
                  <a:pt x="37095" y="123983"/>
                </a:lnTo>
                <a:lnTo>
                  <a:pt x="53263" y="123785"/>
                </a:lnTo>
                <a:lnTo>
                  <a:pt x="56437" y="122793"/>
                </a:lnTo>
                <a:lnTo>
                  <a:pt x="61198" y="120611"/>
                </a:lnTo>
                <a:lnTo>
                  <a:pt x="62358" y="1239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2222737" y="3697575"/>
            <a:ext cx="117040" cy="154334"/>
          </a:xfrm>
          <a:custGeom>
            <a:avLst/>
            <a:gdLst/>
            <a:ahLst/>
            <a:cxnLst/>
            <a:rect l="l" t="t" r="r" b="b"/>
            <a:pathLst>
              <a:path w="117040" h="154334">
                <a:moveTo>
                  <a:pt x="33921" y="137274"/>
                </a:moveTo>
                <a:lnTo>
                  <a:pt x="15473" y="137274"/>
                </a:lnTo>
                <a:lnTo>
                  <a:pt x="15473" y="17060"/>
                </a:lnTo>
                <a:lnTo>
                  <a:pt x="1388" y="17060"/>
                </a:lnTo>
                <a:lnTo>
                  <a:pt x="1388" y="0"/>
                </a:lnTo>
                <a:lnTo>
                  <a:pt x="33921" y="0"/>
                </a:lnTo>
                <a:lnTo>
                  <a:pt x="33921" y="62884"/>
                </a:lnTo>
                <a:lnTo>
                  <a:pt x="93685" y="62884"/>
                </a:lnTo>
                <a:lnTo>
                  <a:pt x="96307" y="65503"/>
                </a:lnTo>
                <a:lnTo>
                  <a:pt x="96622" y="66356"/>
                </a:lnTo>
                <a:lnTo>
                  <a:pt x="59115" y="66356"/>
                </a:lnTo>
                <a:lnTo>
                  <a:pt x="46008" y="69419"/>
                </a:lnTo>
                <a:lnTo>
                  <a:pt x="35324" y="75907"/>
                </a:lnTo>
                <a:lnTo>
                  <a:pt x="33921" y="107121"/>
                </a:lnTo>
                <a:lnTo>
                  <a:pt x="33921" y="137274"/>
                </a:lnTo>
                <a:close/>
              </a:path>
              <a:path w="117040" h="154334">
                <a:moveTo>
                  <a:pt x="93685" y="62884"/>
                </a:moveTo>
                <a:lnTo>
                  <a:pt x="34517" y="62884"/>
                </a:lnTo>
                <a:lnTo>
                  <a:pt x="44027" y="55651"/>
                </a:lnTo>
                <a:lnTo>
                  <a:pt x="55961" y="50769"/>
                </a:lnTo>
                <a:lnTo>
                  <a:pt x="74563" y="52028"/>
                </a:lnTo>
                <a:lnTo>
                  <a:pt x="87810" y="57015"/>
                </a:lnTo>
                <a:lnTo>
                  <a:pt x="93685" y="62884"/>
                </a:lnTo>
                <a:close/>
              </a:path>
              <a:path w="117040" h="154334">
                <a:moveTo>
                  <a:pt x="101567" y="137274"/>
                </a:moveTo>
                <a:lnTo>
                  <a:pt x="82325" y="137274"/>
                </a:lnTo>
                <a:lnTo>
                  <a:pt x="82325" y="90359"/>
                </a:lnTo>
                <a:lnTo>
                  <a:pt x="78987" y="75916"/>
                </a:lnTo>
                <a:lnTo>
                  <a:pt x="69005" y="67848"/>
                </a:lnTo>
                <a:lnTo>
                  <a:pt x="59115" y="66356"/>
                </a:lnTo>
                <a:lnTo>
                  <a:pt x="96622" y="66356"/>
                </a:lnTo>
                <a:lnTo>
                  <a:pt x="100659" y="77265"/>
                </a:lnTo>
                <a:lnTo>
                  <a:pt x="101567" y="112676"/>
                </a:lnTo>
                <a:lnTo>
                  <a:pt x="101567" y="137274"/>
                </a:lnTo>
                <a:close/>
              </a:path>
              <a:path w="117040" h="154334">
                <a:moveTo>
                  <a:pt x="48800" y="154334"/>
                </a:moveTo>
                <a:lnTo>
                  <a:pt x="0" y="154334"/>
                </a:lnTo>
                <a:lnTo>
                  <a:pt x="0" y="137274"/>
                </a:lnTo>
                <a:lnTo>
                  <a:pt x="48800" y="137274"/>
                </a:lnTo>
                <a:lnTo>
                  <a:pt x="48800" y="154334"/>
                </a:lnTo>
                <a:close/>
              </a:path>
              <a:path w="117040" h="154334">
                <a:moveTo>
                  <a:pt x="117040" y="154334"/>
                </a:moveTo>
                <a:lnTo>
                  <a:pt x="68240" y="154334"/>
                </a:lnTo>
                <a:lnTo>
                  <a:pt x="68240" y="137274"/>
                </a:lnTo>
                <a:lnTo>
                  <a:pt x="117040" y="137274"/>
                </a:lnTo>
                <a:lnTo>
                  <a:pt x="117040" y="15433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2355758" y="3747696"/>
            <a:ext cx="102564" cy="107209"/>
          </a:xfrm>
          <a:custGeom>
            <a:avLst/>
            <a:gdLst/>
            <a:ahLst/>
            <a:cxnLst/>
            <a:rect l="l" t="t" r="r" b="b"/>
            <a:pathLst>
              <a:path w="102564" h="107209">
                <a:moveTo>
                  <a:pt x="54731" y="107209"/>
                </a:moveTo>
                <a:lnTo>
                  <a:pt x="15318" y="93225"/>
                </a:lnTo>
                <a:lnTo>
                  <a:pt x="0" y="50065"/>
                </a:lnTo>
                <a:lnTo>
                  <a:pt x="1735" y="37342"/>
                </a:lnTo>
                <a:lnTo>
                  <a:pt x="8194" y="23444"/>
                </a:lnTo>
                <a:lnTo>
                  <a:pt x="16194" y="12545"/>
                </a:lnTo>
                <a:lnTo>
                  <a:pt x="25984" y="4709"/>
                </a:lnTo>
                <a:lnTo>
                  <a:pt x="37813" y="0"/>
                </a:lnTo>
                <a:lnTo>
                  <a:pt x="56760" y="568"/>
                </a:lnTo>
                <a:lnTo>
                  <a:pt x="71575" y="3718"/>
                </a:lnTo>
                <a:lnTo>
                  <a:pt x="82826" y="9130"/>
                </a:lnTo>
                <a:lnTo>
                  <a:pt x="88685" y="14350"/>
                </a:lnTo>
                <a:lnTo>
                  <a:pt x="51467" y="14350"/>
                </a:lnTo>
                <a:lnTo>
                  <a:pt x="37165" y="17263"/>
                </a:lnTo>
                <a:lnTo>
                  <a:pt x="27111" y="25408"/>
                </a:lnTo>
                <a:lnTo>
                  <a:pt x="21227" y="37892"/>
                </a:lnTo>
                <a:lnTo>
                  <a:pt x="21436" y="57413"/>
                </a:lnTo>
                <a:lnTo>
                  <a:pt x="24286" y="71428"/>
                </a:lnTo>
                <a:lnTo>
                  <a:pt x="29392" y="80998"/>
                </a:lnTo>
                <a:lnTo>
                  <a:pt x="36371" y="87185"/>
                </a:lnTo>
                <a:lnTo>
                  <a:pt x="49476" y="91134"/>
                </a:lnTo>
                <a:lnTo>
                  <a:pt x="87822" y="91134"/>
                </a:lnTo>
                <a:lnTo>
                  <a:pt x="78649" y="99662"/>
                </a:lnTo>
                <a:lnTo>
                  <a:pt x="67695" y="104994"/>
                </a:lnTo>
                <a:lnTo>
                  <a:pt x="54731" y="107209"/>
                </a:lnTo>
                <a:close/>
              </a:path>
              <a:path w="102564" h="107209">
                <a:moveTo>
                  <a:pt x="87822" y="91134"/>
                </a:moveTo>
                <a:lnTo>
                  <a:pt x="49476" y="91134"/>
                </a:lnTo>
                <a:lnTo>
                  <a:pt x="61092" y="89949"/>
                </a:lnTo>
                <a:lnTo>
                  <a:pt x="72472" y="82483"/>
                </a:lnTo>
                <a:lnTo>
                  <a:pt x="79907" y="72257"/>
                </a:lnTo>
                <a:lnTo>
                  <a:pt x="83456" y="59238"/>
                </a:lnTo>
                <a:lnTo>
                  <a:pt x="82008" y="41341"/>
                </a:lnTo>
                <a:lnTo>
                  <a:pt x="77138" y="27849"/>
                </a:lnTo>
                <a:lnTo>
                  <a:pt x="68772" y="18914"/>
                </a:lnTo>
                <a:lnTo>
                  <a:pt x="56835" y="14689"/>
                </a:lnTo>
                <a:lnTo>
                  <a:pt x="51467" y="14350"/>
                </a:lnTo>
                <a:lnTo>
                  <a:pt x="88685" y="14350"/>
                </a:lnTo>
                <a:lnTo>
                  <a:pt x="91081" y="16483"/>
                </a:lnTo>
                <a:lnTo>
                  <a:pt x="96909" y="25459"/>
                </a:lnTo>
                <a:lnTo>
                  <a:pt x="100971" y="38875"/>
                </a:lnTo>
                <a:lnTo>
                  <a:pt x="102564" y="51926"/>
                </a:lnTo>
                <a:lnTo>
                  <a:pt x="101865" y="64060"/>
                </a:lnTo>
                <a:lnTo>
                  <a:pt x="95491" y="79286"/>
                </a:lnTo>
                <a:lnTo>
                  <a:pt x="87833" y="9112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2478541" y="3748259"/>
            <a:ext cx="73894" cy="103650"/>
          </a:xfrm>
          <a:custGeom>
            <a:avLst/>
            <a:gdLst/>
            <a:ahLst/>
            <a:cxnLst/>
            <a:rect l="l" t="t" r="r" b="b"/>
            <a:pathLst>
              <a:path w="73894" h="103650">
                <a:moveTo>
                  <a:pt x="73894" y="15076"/>
                </a:moveTo>
                <a:lnTo>
                  <a:pt x="32830" y="15076"/>
                </a:lnTo>
                <a:lnTo>
                  <a:pt x="40687" y="5127"/>
                </a:lnTo>
                <a:lnTo>
                  <a:pt x="53240" y="157"/>
                </a:lnTo>
                <a:lnTo>
                  <a:pt x="67744" y="0"/>
                </a:lnTo>
                <a:lnTo>
                  <a:pt x="73894" y="297"/>
                </a:lnTo>
                <a:lnTo>
                  <a:pt x="73894" y="15076"/>
                </a:lnTo>
                <a:close/>
              </a:path>
              <a:path w="73894" h="103650">
                <a:moveTo>
                  <a:pt x="33525" y="86590"/>
                </a:moveTo>
                <a:lnTo>
                  <a:pt x="14183" y="86590"/>
                </a:lnTo>
                <a:lnTo>
                  <a:pt x="14282" y="17952"/>
                </a:lnTo>
                <a:lnTo>
                  <a:pt x="0" y="17952"/>
                </a:lnTo>
                <a:lnTo>
                  <a:pt x="0" y="892"/>
                </a:lnTo>
                <a:lnTo>
                  <a:pt x="32830" y="892"/>
                </a:lnTo>
                <a:lnTo>
                  <a:pt x="32830" y="15076"/>
                </a:lnTo>
                <a:lnTo>
                  <a:pt x="73894" y="15076"/>
                </a:lnTo>
                <a:lnTo>
                  <a:pt x="73894" y="16266"/>
                </a:lnTo>
                <a:lnTo>
                  <a:pt x="55048" y="16266"/>
                </a:lnTo>
                <a:lnTo>
                  <a:pt x="42080" y="21077"/>
                </a:lnTo>
                <a:lnTo>
                  <a:pt x="34878" y="32014"/>
                </a:lnTo>
                <a:lnTo>
                  <a:pt x="33525" y="61793"/>
                </a:lnTo>
                <a:lnTo>
                  <a:pt x="33525" y="86590"/>
                </a:lnTo>
                <a:close/>
              </a:path>
              <a:path w="73894" h="103650">
                <a:moveTo>
                  <a:pt x="73894" y="22614"/>
                </a:moveTo>
                <a:lnTo>
                  <a:pt x="55048" y="22614"/>
                </a:lnTo>
                <a:lnTo>
                  <a:pt x="55048" y="16266"/>
                </a:lnTo>
                <a:lnTo>
                  <a:pt x="73894" y="16266"/>
                </a:lnTo>
                <a:lnTo>
                  <a:pt x="73894" y="22614"/>
                </a:lnTo>
                <a:close/>
              </a:path>
              <a:path w="73894" h="103650">
                <a:moveTo>
                  <a:pt x="50982" y="103650"/>
                </a:moveTo>
                <a:lnTo>
                  <a:pt x="0" y="103650"/>
                </a:lnTo>
                <a:lnTo>
                  <a:pt x="0" y="86590"/>
                </a:lnTo>
                <a:lnTo>
                  <a:pt x="50982" y="86590"/>
                </a:lnTo>
                <a:lnTo>
                  <a:pt x="50982" y="103650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572967" y="3699955"/>
            <a:ext cx="48998" cy="151954"/>
          </a:xfrm>
          <a:custGeom>
            <a:avLst/>
            <a:gdLst/>
            <a:ahLst/>
            <a:cxnLst/>
            <a:rect l="l" t="t" r="r" b="b"/>
            <a:pathLst>
              <a:path w="48998" h="151954">
                <a:moveTo>
                  <a:pt x="33525" y="134894"/>
                </a:moveTo>
                <a:lnTo>
                  <a:pt x="14878" y="134894"/>
                </a:lnTo>
                <a:lnTo>
                  <a:pt x="14878" y="66256"/>
                </a:lnTo>
                <a:lnTo>
                  <a:pt x="0" y="66256"/>
                </a:lnTo>
                <a:lnTo>
                  <a:pt x="0" y="49196"/>
                </a:lnTo>
                <a:lnTo>
                  <a:pt x="33525" y="49196"/>
                </a:lnTo>
                <a:lnTo>
                  <a:pt x="33525" y="134894"/>
                </a:lnTo>
                <a:close/>
              </a:path>
              <a:path w="48998" h="151954">
                <a:moveTo>
                  <a:pt x="48998" y="151954"/>
                </a:moveTo>
                <a:lnTo>
                  <a:pt x="198" y="151954"/>
                </a:lnTo>
                <a:lnTo>
                  <a:pt x="198" y="134894"/>
                </a:lnTo>
                <a:lnTo>
                  <a:pt x="48998" y="134894"/>
                </a:lnTo>
                <a:lnTo>
                  <a:pt x="48998" y="151954"/>
                </a:lnTo>
                <a:close/>
              </a:path>
              <a:path w="48998" h="151954">
                <a:moveTo>
                  <a:pt x="32136" y="25986"/>
                </a:moveTo>
                <a:lnTo>
                  <a:pt x="16465" y="25986"/>
                </a:lnTo>
                <a:lnTo>
                  <a:pt x="11406" y="20630"/>
                </a:lnTo>
                <a:lnTo>
                  <a:pt x="11406" y="5058"/>
                </a:lnTo>
                <a:lnTo>
                  <a:pt x="16663" y="0"/>
                </a:lnTo>
                <a:lnTo>
                  <a:pt x="32037" y="0"/>
                </a:lnTo>
                <a:lnTo>
                  <a:pt x="37195" y="5157"/>
                </a:lnTo>
                <a:lnTo>
                  <a:pt x="37195" y="20531"/>
                </a:lnTo>
                <a:lnTo>
                  <a:pt x="32136" y="25986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2634066" y="3716023"/>
            <a:ext cx="65463" cy="138365"/>
          </a:xfrm>
          <a:custGeom>
            <a:avLst/>
            <a:gdLst/>
            <a:ahLst/>
            <a:cxnLst/>
            <a:rect l="l" t="t" r="r" b="b"/>
            <a:pathLst>
              <a:path w="65463" h="138365">
                <a:moveTo>
                  <a:pt x="34616" y="33128"/>
                </a:moveTo>
                <a:lnTo>
                  <a:pt x="16564" y="33128"/>
                </a:lnTo>
                <a:lnTo>
                  <a:pt x="16564" y="8530"/>
                </a:lnTo>
                <a:lnTo>
                  <a:pt x="34616" y="0"/>
                </a:lnTo>
                <a:lnTo>
                  <a:pt x="34616" y="33128"/>
                </a:lnTo>
                <a:close/>
              </a:path>
              <a:path w="65463" h="138365">
                <a:moveTo>
                  <a:pt x="58718" y="48105"/>
                </a:moveTo>
                <a:lnTo>
                  <a:pt x="0" y="48105"/>
                </a:lnTo>
                <a:lnTo>
                  <a:pt x="0" y="33128"/>
                </a:lnTo>
                <a:lnTo>
                  <a:pt x="58718" y="33128"/>
                </a:lnTo>
                <a:lnTo>
                  <a:pt x="58718" y="48105"/>
                </a:lnTo>
                <a:close/>
              </a:path>
              <a:path w="65463" h="138365">
                <a:moveTo>
                  <a:pt x="52767" y="138365"/>
                </a:moveTo>
                <a:lnTo>
                  <a:pt x="43047" y="138365"/>
                </a:lnTo>
                <a:lnTo>
                  <a:pt x="28277" y="135219"/>
                </a:lnTo>
                <a:lnTo>
                  <a:pt x="19784" y="126189"/>
                </a:lnTo>
                <a:lnTo>
                  <a:pt x="16322" y="111890"/>
                </a:lnTo>
                <a:lnTo>
                  <a:pt x="16365" y="48105"/>
                </a:lnTo>
                <a:lnTo>
                  <a:pt x="34417" y="48105"/>
                </a:lnTo>
                <a:lnTo>
                  <a:pt x="34120" y="107419"/>
                </a:lnTo>
                <a:lnTo>
                  <a:pt x="33921" y="117734"/>
                </a:lnTo>
                <a:lnTo>
                  <a:pt x="37095" y="123983"/>
                </a:lnTo>
                <a:lnTo>
                  <a:pt x="62358" y="123983"/>
                </a:lnTo>
                <a:lnTo>
                  <a:pt x="65463" y="133009"/>
                </a:lnTo>
                <a:lnTo>
                  <a:pt x="59016" y="136282"/>
                </a:lnTo>
                <a:lnTo>
                  <a:pt x="52767" y="138365"/>
                </a:lnTo>
                <a:close/>
              </a:path>
              <a:path w="65463" h="138365">
                <a:moveTo>
                  <a:pt x="62358" y="123983"/>
                </a:moveTo>
                <a:lnTo>
                  <a:pt x="37095" y="123983"/>
                </a:lnTo>
                <a:lnTo>
                  <a:pt x="53263" y="123785"/>
                </a:lnTo>
                <a:lnTo>
                  <a:pt x="56437" y="122793"/>
                </a:lnTo>
                <a:lnTo>
                  <a:pt x="61198" y="120611"/>
                </a:lnTo>
                <a:lnTo>
                  <a:pt x="62358" y="123983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2707663" y="3749152"/>
            <a:ext cx="102956" cy="149474"/>
          </a:xfrm>
          <a:custGeom>
            <a:avLst/>
            <a:gdLst/>
            <a:ahLst/>
            <a:cxnLst/>
            <a:rect l="l" t="t" r="r" b="b"/>
            <a:pathLst>
              <a:path w="102956" h="149474">
                <a:moveTo>
                  <a:pt x="38980" y="17060"/>
                </a:moveTo>
                <a:lnTo>
                  <a:pt x="0" y="17060"/>
                </a:lnTo>
                <a:lnTo>
                  <a:pt x="0" y="0"/>
                </a:lnTo>
                <a:lnTo>
                  <a:pt x="38980" y="0"/>
                </a:lnTo>
                <a:lnTo>
                  <a:pt x="38980" y="17060"/>
                </a:lnTo>
                <a:close/>
              </a:path>
              <a:path w="102956" h="149474">
                <a:moveTo>
                  <a:pt x="102956" y="17060"/>
                </a:moveTo>
                <a:lnTo>
                  <a:pt x="63975" y="17060"/>
                </a:lnTo>
                <a:lnTo>
                  <a:pt x="63975" y="0"/>
                </a:lnTo>
                <a:lnTo>
                  <a:pt x="102956" y="0"/>
                </a:lnTo>
                <a:lnTo>
                  <a:pt x="102956" y="17060"/>
                </a:lnTo>
                <a:close/>
              </a:path>
              <a:path w="102956" h="149474">
                <a:moveTo>
                  <a:pt x="46617" y="132414"/>
                </a:moveTo>
                <a:lnTo>
                  <a:pt x="31739" y="132414"/>
                </a:lnTo>
                <a:lnTo>
                  <a:pt x="42650" y="104146"/>
                </a:lnTo>
                <a:lnTo>
                  <a:pt x="8331" y="17060"/>
                </a:lnTo>
                <a:lnTo>
                  <a:pt x="26780" y="17060"/>
                </a:lnTo>
                <a:lnTo>
                  <a:pt x="50882" y="82622"/>
                </a:lnTo>
                <a:lnTo>
                  <a:pt x="66354" y="82622"/>
                </a:lnTo>
                <a:lnTo>
                  <a:pt x="46617" y="132414"/>
                </a:lnTo>
                <a:close/>
              </a:path>
              <a:path w="102956" h="149474">
                <a:moveTo>
                  <a:pt x="66354" y="82622"/>
                </a:moveTo>
                <a:lnTo>
                  <a:pt x="50882" y="82622"/>
                </a:lnTo>
                <a:lnTo>
                  <a:pt x="76076" y="17060"/>
                </a:lnTo>
                <a:lnTo>
                  <a:pt x="92343" y="17060"/>
                </a:lnTo>
                <a:lnTo>
                  <a:pt x="66354" y="82622"/>
                </a:lnTo>
                <a:close/>
              </a:path>
              <a:path w="102956" h="149474">
                <a:moveTo>
                  <a:pt x="60702" y="149474"/>
                </a:moveTo>
                <a:lnTo>
                  <a:pt x="19242" y="149474"/>
                </a:lnTo>
                <a:lnTo>
                  <a:pt x="19242" y="132414"/>
                </a:lnTo>
                <a:lnTo>
                  <a:pt x="60702" y="132414"/>
                </a:lnTo>
                <a:lnTo>
                  <a:pt x="60702" y="149474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400550" y="6515100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208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400550" y="6515100"/>
            <a:ext cx="571500" cy="571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04380" y="2372360"/>
            <a:ext cx="2423160" cy="332739"/>
          </a:xfrm>
          <a:custGeom>
            <a:avLst/>
            <a:gdLst/>
            <a:ahLst/>
            <a:cxnLst/>
            <a:rect l="l" t="t" r="r" b="b"/>
            <a:pathLst>
              <a:path w="2423160" h="332739">
                <a:moveTo>
                  <a:pt x="0" y="0"/>
                </a:moveTo>
                <a:lnTo>
                  <a:pt x="2423160" y="0"/>
                </a:lnTo>
                <a:lnTo>
                  <a:pt x="2423160" y="332739"/>
                </a:lnTo>
                <a:lnTo>
                  <a:pt x="0" y="3327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758430" y="2388870"/>
            <a:ext cx="81597" cy="0"/>
          </a:xfrm>
          <a:custGeom>
            <a:avLst/>
            <a:gdLst/>
            <a:ahLst/>
            <a:cxnLst/>
            <a:rect l="l" t="t" r="r" b="b"/>
            <a:pathLst>
              <a:path w="81597" h="0">
                <a:moveTo>
                  <a:pt x="0" y="0"/>
                </a:moveTo>
                <a:lnTo>
                  <a:pt x="81597" y="0"/>
                </a:lnTo>
              </a:path>
            </a:pathLst>
          </a:custGeom>
          <a:ln w="36829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775575" y="2406650"/>
            <a:ext cx="0" cy="198119"/>
          </a:xfrm>
          <a:custGeom>
            <a:avLst/>
            <a:gdLst/>
            <a:ahLst/>
            <a:cxnLst/>
            <a:rect l="l" t="t" r="r" b="b"/>
            <a:pathLst>
              <a:path w="0" h="198119">
                <a:moveTo>
                  <a:pt x="0" y="198119"/>
                </a:moveTo>
                <a:lnTo>
                  <a:pt x="0" y="0"/>
                </a:lnTo>
              </a:path>
            </a:pathLst>
          </a:custGeom>
          <a:ln w="3556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758430" y="248538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 h="0">
                <a:moveTo>
                  <a:pt x="0" y="0"/>
                </a:moveTo>
                <a:lnTo>
                  <a:pt x="66040" y="0"/>
                </a:lnTo>
              </a:path>
            </a:pathLst>
          </a:custGeom>
          <a:ln w="3683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853997" y="2371407"/>
            <a:ext cx="95567" cy="233362"/>
          </a:xfrm>
          <a:custGeom>
            <a:avLst/>
            <a:gdLst/>
            <a:ahLst/>
            <a:cxnLst/>
            <a:rect l="l" t="t" r="r" b="b"/>
            <a:pathLst>
              <a:path w="95567" h="233362">
                <a:moveTo>
                  <a:pt x="34290" y="233362"/>
                </a:moveTo>
                <a:lnTo>
                  <a:pt x="0" y="233362"/>
                </a:lnTo>
                <a:lnTo>
                  <a:pt x="0" y="0"/>
                </a:lnTo>
                <a:lnTo>
                  <a:pt x="34290" y="0"/>
                </a:lnTo>
                <a:lnTo>
                  <a:pt x="50285" y="1421"/>
                </a:lnTo>
                <a:lnTo>
                  <a:pt x="63583" y="5651"/>
                </a:lnTo>
                <a:lnTo>
                  <a:pt x="74273" y="12632"/>
                </a:lnTo>
                <a:lnTo>
                  <a:pt x="82442" y="22310"/>
                </a:lnTo>
                <a:lnTo>
                  <a:pt x="87915" y="34064"/>
                </a:lnTo>
                <a:lnTo>
                  <a:pt x="37713" y="34064"/>
                </a:lnTo>
                <a:lnTo>
                  <a:pt x="34290" y="68580"/>
                </a:lnTo>
                <a:lnTo>
                  <a:pt x="34290" y="103187"/>
                </a:lnTo>
                <a:lnTo>
                  <a:pt x="86185" y="103187"/>
                </a:lnTo>
                <a:lnTo>
                  <a:pt x="84235" y="108049"/>
                </a:lnTo>
                <a:lnTo>
                  <a:pt x="77473" y="117200"/>
                </a:lnTo>
                <a:lnTo>
                  <a:pt x="80236" y="134937"/>
                </a:lnTo>
                <a:lnTo>
                  <a:pt x="34290" y="134937"/>
                </a:lnTo>
                <a:lnTo>
                  <a:pt x="34290" y="233362"/>
                </a:lnTo>
                <a:close/>
              </a:path>
              <a:path w="95567" h="233362">
                <a:moveTo>
                  <a:pt x="86185" y="103187"/>
                </a:moveTo>
                <a:lnTo>
                  <a:pt x="34290" y="103187"/>
                </a:lnTo>
                <a:lnTo>
                  <a:pt x="43835" y="102056"/>
                </a:lnTo>
                <a:lnTo>
                  <a:pt x="53262" y="95474"/>
                </a:lnTo>
                <a:lnTo>
                  <a:pt x="59119" y="78655"/>
                </a:lnTo>
                <a:lnTo>
                  <a:pt x="59690" y="68580"/>
                </a:lnTo>
                <a:lnTo>
                  <a:pt x="56097" y="46614"/>
                </a:lnTo>
                <a:lnTo>
                  <a:pt x="47620" y="36704"/>
                </a:lnTo>
                <a:lnTo>
                  <a:pt x="37713" y="34064"/>
                </a:lnTo>
                <a:lnTo>
                  <a:pt x="87915" y="34064"/>
                </a:lnTo>
                <a:lnTo>
                  <a:pt x="88179" y="34630"/>
                </a:lnTo>
                <a:lnTo>
                  <a:pt x="91572" y="49537"/>
                </a:lnTo>
                <a:lnTo>
                  <a:pt x="92709" y="66976"/>
                </a:lnTo>
                <a:lnTo>
                  <a:pt x="91789" y="82294"/>
                </a:lnTo>
                <a:lnTo>
                  <a:pt x="88986" y="96200"/>
                </a:lnTo>
                <a:lnTo>
                  <a:pt x="86185" y="103187"/>
                </a:lnTo>
                <a:close/>
              </a:path>
              <a:path w="95567" h="233362">
                <a:moveTo>
                  <a:pt x="95567" y="233362"/>
                </a:moveTo>
                <a:lnTo>
                  <a:pt x="61277" y="233362"/>
                </a:lnTo>
                <a:lnTo>
                  <a:pt x="43497" y="134937"/>
                </a:lnTo>
                <a:lnTo>
                  <a:pt x="80236" y="134937"/>
                </a:lnTo>
                <a:lnTo>
                  <a:pt x="95567" y="233362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7966392" y="2369645"/>
            <a:ext cx="91440" cy="236886"/>
          </a:xfrm>
          <a:custGeom>
            <a:avLst/>
            <a:gdLst/>
            <a:ahLst/>
            <a:cxnLst/>
            <a:rect l="l" t="t" r="r" b="b"/>
            <a:pathLst>
              <a:path w="91440" h="236886">
                <a:moveTo>
                  <a:pt x="55137" y="236886"/>
                </a:moveTo>
                <a:lnTo>
                  <a:pt x="16050" y="224214"/>
                </a:lnTo>
                <a:lnTo>
                  <a:pt x="0" y="118443"/>
                </a:lnTo>
                <a:lnTo>
                  <a:pt x="0" y="49704"/>
                </a:lnTo>
                <a:lnTo>
                  <a:pt x="18482" y="7615"/>
                </a:lnTo>
                <a:lnTo>
                  <a:pt x="36302" y="0"/>
                </a:lnTo>
                <a:lnTo>
                  <a:pt x="59756" y="3451"/>
                </a:lnTo>
                <a:lnTo>
                  <a:pt x="75389" y="12671"/>
                </a:lnTo>
                <a:lnTo>
                  <a:pt x="84788" y="24783"/>
                </a:lnTo>
                <a:lnTo>
                  <a:pt x="87834" y="32559"/>
                </a:lnTo>
                <a:lnTo>
                  <a:pt x="33655" y="32559"/>
                </a:lnTo>
                <a:lnTo>
                  <a:pt x="34290" y="49704"/>
                </a:lnTo>
                <a:lnTo>
                  <a:pt x="34290" y="187182"/>
                </a:lnTo>
                <a:lnTo>
                  <a:pt x="33655" y="204327"/>
                </a:lnTo>
                <a:lnTo>
                  <a:pt x="88606" y="204327"/>
                </a:lnTo>
                <a:lnTo>
                  <a:pt x="83716" y="216639"/>
                </a:lnTo>
                <a:lnTo>
                  <a:pt x="72957" y="229271"/>
                </a:lnTo>
                <a:lnTo>
                  <a:pt x="55137" y="236886"/>
                </a:lnTo>
                <a:close/>
              </a:path>
              <a:path w="91440" h="236886">
                <a:moveTo>
                  <a:pt x="88606" y="204327"/>
                </a:moveTo>
                <a:lnTo>
                  <a:pt x="57785" y="204327"/>
                </a:lnTo>
                <a:lnTo>
                  <a:pt x="57150" y="187182"/>
                </a:lnTo>
                <a:lnTo>
                  <a:pt x="57150" y="49704"/>
                </a:lnTo>
                <a:lnTo>
                  <a:pt x="57785" y="32559"/>
                </a:lnTo>
                <a:lnTo>
                  <a:pt x="87834" y="32559"/>
                </a:lnTo>
                <a:lnTo>
                  <a:pt x="89539" y="36909"/>
                </a:lnTo>
                <a:lnTo>
                  <a:pt x="91227" y="46174"/>
                </a:lnTo>
                <a:lnTo>
                  <a:pt x="91440" y="118443"/>
                </a:lnTo>
                <a:lnTo>
                  <a:pt x="91440" y="187182"/>
                </a:lnTo>
                <a:lnTo>
                  <a:pt x="91175" y="191740"/>
                </a:lnTo>
                <a:lnTo>
                  <a:pt x="89195" y="202843"/>
                </a:lnTo>
                <a:lnTo>
                  <a:pt x="88606" y="204327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8081009" y="2371407"/>
            <a:ext cx="100012" cy="233362"/>
          </a:xfrm>
          <a:custGeom>
            <a:avLst/>
            <a:gdLst/>
            <a:ahLst/>
            <a:cxnLst/>
            <a:rect l="l" t="t" r="r" b="b"/>
            <a:pathLst>
              <a:path w="100012" h="233362">
                <a:moveTo>
                  <a:pt x="31432" y="233362"/>
                </a:moveTo>
                <a:lnTo>
                  <a:pt x="0" y="233362"/>
                </a:lnTo>
                <a:lnTo>
                  <a:pt x="0" y="0"/>
                </a:lnTo>
                <a:lnTo>
                  <a:pt x="30480" y="0"/>
                </a:lnTo>
                <a:lnTo>
                  <a:pt x="58081" y="100965"/>
                </a:lnTo>
                <a:lnTo>
                  <a:pt x="31432" y="100965"/>
                </a:lnTo>
                <a:lnTo>
                  <a:pt x="31432" y="233362"/>
                </a:lnTo>
                <a:close/>
              </a:path>
              <a:path w="100012" h="233362">
                <a:moveTo>
                  <a:pt x="100012" y="132397"/>
                </a:moveTo>
                <a:lnTo>
                  <a:pt x="68580" y="132397"/>
                </a:lnTo>
                <a:lnTo>
                  <a:pt x="68580" y="0"/>
                </a:lnTo>
                <a:lnTo>
                  <a:pt x="100012" y="0"/>
                </a:lnTo>
                <a:lnTo>
                  <a:pt x="100012" y="132397"/>
                </a:lnTo>
                <a:close/>
              </a:path>
              <a:path w="100012" h="233362">
                <a:moveTo>
                  <a:pt x="100012" y="233362"/>
                </a:moveTo>
                <a:lnTo>
                  <a:pt x="69532" y="233362"/>
                </a:lnTo>
                <a:lnTo>
                  <a:pt x="33337" y="100965"/>
                </a:lnTo>
                <a:lnTo>
                  <a:pt x="58081" y="100965"/>
                </a:lnTo>
                <a:lnTo>
                  <a:pt x="66675" y="132397"/>
                </a:lnTo>
                <a:lnTo>
                  <a:pt x="100012" y="132397"/>
                </a:lnTo>
                <a:lnTo>
                  <a:pt x="100012" y="233362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8194357" y="2389028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6512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8243887" y="2406650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198120"/>
                </a:moveTo>
                <a:lnTo>
                  <a:pt x="0" y="0"/>
                </a:lnTo>
              </a:path>
            </a:pathLst>
          </a:custGeom>
          <a:ln w="3556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8353107" y="2369645"/>
            <a:ext cx="91440" cy="236886"/>
          </a:xfrm>
          <a:custGeom>
            <a:avLst/>
            <a:gdLst/>
            <a:ahLst/>
            <a:cxnLst/>
            <a:rect l="l" t="t" r="r" b="b"/>
            <a:pathLst>
              <a:path w="91440" h="236886">
                <a:moveTo>
                  <a:pt x="55137" y="236886"/>
                </a:moveTo>
                <a:lnTo>
                  <a:pt x="16050" y="224214"/>
                </a:lnTo>
                <a:lnTo>
                  <a:pt x="0" y="118443"/>
                </a:lnTo>
                <a:lnTo>
                  <a:pt x="0" y="49704"/>
                </a:lnTo>
                <a:lnTo>
                  <a:pt x="18482" y="7615"/>
                </a:lnTo>
                <a:lnTo>
                  <a:pt x="36302" y="0"/>
                </a:lnTo>
                <a:lnTo>
                  <a:pt x="59756" y="3451"/>
                </a:lnTo>
                <a:lnTo>
                  <a:pt x="75389" y="12671"/>
                </a:lnTo>
                <a:lnTo>
                  <a:pt x="84788" y="24783"/>
                </a:lnTo>
                <a:lnTo>
                  <a:pt x="87834" y="32559"/>
                </a:lnTo>
                <a:lnTo>
                  <a:pt x="34290" y="32559"/>
                </a:lnTo>
                <a:lnTo>
                  <a:pt x="34290" y="204327"/>
                </a:lnTo>
                <a:lnTo>
                  <a:pt x="88606" y="204327"/>
                </a:lnTo>
                <a:lnTo>
                  <a:pt x="83716" y="216639"/>
                </a:lnTo>
                <a:lnTo>
                  <a:pt x="72957" y="229271"/>
                </a:lnTo>
                <a:lnTo>
                  <a:pt x="55137" y="236886"/>
                </a:lnTo>
                <a:close/>
              </a:path>
              <a:path w="91440" h="236886">
                <a:moveTo>
                  <a:pt x="91440" y="81772"/>
                </a:moveTo>
                <a:lnTo>
                  <a:pt x="59372" y="81772"/>
                </a:lnTo>
                <a:lnTo>
                  <a:pt x="59372" y="49704"/>
                </a:lnTo>
                <a:lnTo>
                  <a:pt x="60642" y="32559"/>
                </a:lnTo>
                <a:lnTo>
                  <a:pt x="87834" y="32559"/>
                </a:lnTo>
                <a:lnTo>
                  <a:pt x="89539" y="36909"/>
                </a:lnTo>
                <a:lnTo>
                  <a:pt x="91227" y="46174"/>
                </a:lnTo>
                <a:lnTo>
                  <a:pt x="91440" y="65738"/>
                </a:lnTo>
                <a:lnTo>
                  <a:pt x="91440" y="81772"/>
                </a:lnTo>
                <a:close/>
              </a:path>
              <a:path w="91440" h="236886">
                <a:moveTo>
                  <a:pt x="88606" y="204327"/>
                </a:moveTo>
                <a:lnTo>
                  <a:pt x="60642" y="204327"/>
                </a:lnTo>
                <a:lnTo>
                  <a:pt x="59372" y="187182"/>
                </a:lnTo>
                <a:lnTo>
                  <a:pt x="59372" y="155114"/>
                </a:lnTo>
                <a:lnTo>
                  <a:pt x="91440" y="155114"/>
                </a:lnTo>
                <a:lnTo>
                  <a:pt x="91440" y="187182"/>
                </a:lnTo>
                <a:lnTo>
                  <a:pt x="91175" y="191740"/>
                </a:lnTo>
                <a:lnTo>
                  <a:pt x="89195" y="202843"/>
                </a:lnTo>
                <a:lnTo>
                  <a:pt x="88606" y="204327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8462962" y="2369645"/>
            <a:ext cx="91440" cy="236886"/>
          </a:xfrm>
          <a:custGeom>
            <a:avLst/>
            <a:gdLst/>
            <a:ahLst/>
            <a:cxnLst/>
            <a:rect l="l" t="t" r="r" b="b"/>
            <a:pathLst>
              <a:path w="91440" h="236886">
                <a:moveTo>
                  <a:pt x="55137" y="236886"/>
                </a:moveTo>
                <a:lnTo>
                  <a:pt x="16050" y="224214"/>
                </a:lnTo>
                <a:lnTo>
                  <a:pt x="0" y="118443"/>
                </a:lnTo>
                <a:lnTo>
                  <a:pt x="0" y="49704"/>
                </a:lnTo>
                <a:lnTo>
                  <a:pt x="18482" y="7615"/>
                </a:lnTo>
                <a:lnTo>
                  <a:pt x="36302" y="0"/>
                </a:lnTo>
                <a:lnTo>
                  <a:pt x="59756" y="3451"/>
                </a:lnTo>
                <a:lnTo>
                  <a:pt x="75389" y="12671"/>
                </a:lnTo>
                <a:lnTo>
                  <a:pt x="84788" y="24783"/>
                </a:lnTo>
                <a:lnTo>
                  <a:pt x="87834" y="32559"/>
                </a:lnTo>
                <a:lnTo>
                  <a:pt x="33655" y="32559"/>
                </a:lnTo>
                <a:lnTo>
                  <a:pt x="34290" y="49704"/>
                </a:lnTo>
                <a:lnTo>
                  <a:pt x="34290" y="187182"/>
                </a:lnTo>
                <a:lnTo>
                  <a:pt x="33655" y="204327"/>
                </a:lnTo>
                <a:lnTo>
                  <a:pt x="88606" y="204327"/>
                </a:lnTo>
                <a:lnTo>
                  <a:pt x="83716" y="216639"/>
                </a:lnTo>
                <a:lnTo>
                  <a:pt x="72957" y="229271"/>
                </a:lnTo>
                <a:lnTo>
                  <a:pt x="55137" y="236886"/>
                </a:lnTo>
                <a:close/>
              </a:path>
              <a:path w="91440" h="236886">
                <a:moveTo>
                  <a:pt x="88606" y="204327"/>
                </a:moveTo>
                <a:lnTo>
                  <a:pt x="57785" y="204327"/>
                </a:lnTo>
                <a:lnTo>
                  <a:pt x="57150" y="187182"/>
                </a:lnTo>
                <a:lnTo>
                  <a:pt x="57150" y="49704"/>
                </a:lnTo>
                <a:lnTo>
                  <a:pt x="57785" y="32559"/>
                </a:lnTo>
                <a:lnTo>
                  <a:pt x="87834" y="32559"/>
                </a:lnTo>
                <a:lnTo>
                  <a:pt x="89539" y="36909"/>
                </a:lnTo>
                <a:lnTo>
                  <a:pt x="91227" y="46174"/>
                </a:lnTo>
                <a:lnTo>
                  <a:pt x="91440" y="118443"/>
                </a:lnTo>
                <a:lnTo>
                  <a:pt x="91440" y="187182"/>
                </a:lnTo>
                <a:lnTo>
                  <a:pt x="91175" y="191740"/>
                </a:lnTo>
                <a:lnTo>
                  <a:pt x="89195" y="202843"/>
                </a:lnTo>
                <a:lnTo>
                  <a:pt x="88606" y="204327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8567737" y="2371407"/>
            <a:ext cx="105410" cy="233362"/>
          </a:xfrm>
          <a:custGeom>
            <a:avLst/>
            <a:gdLst/>
            <a:ahLst/>
            <a:cxnLst/>
            <a:rect l="l" t="t" r="r" b="b"/>
            <a:pathLst>
              <a:path w="105410" h="233362">
                <a:moveTo>
                  <a:pt x="69850" y="233362"/>
                </a:moveTo>
                <a:lnTo>
                  <a:pt x="35560" y="233362"/>
                </a:lnTo>
                <a:lnTo>
                  <a:pt x="0" y="0"/>
                </a:lnTo>
                <a:lnTo>
                  <a:pt x="33337" y="0"/>
                </a:lnTo>
                <a:lnTo>
                  <a:pt x="34994" y="12588"/>
                </a:lnTo>
                <a:lnTo>
                  <a:pt x="36664" y="25177"/>
                </a:lnTo>
                <a:lnTo>
                  <a:pt x="38344" y="37765"/>
                </a:lnTo>
                <a:lnTo>
                  <a:pt x="40031" y="50354"/>
                </a:lnTo>
                <a:lnTo>
                  <a:pt x="45107" y="88120"/>
                </a:lnTo>
                <a:lnTo>
                  <a:pt x="46794" y="100708"/>
                </a:lnTo>
                <a:lnTo>
                  <a:pt x="48473" y="113297"/>
                </a:lnTo>
                <a:lnTo>
                  <a:pt x="50143" y="125885"/>
                </a:lnTo>
                <a:lnTo>
                  <a:pt x="53657" y="138112"/>
                </a:lnTo>
                <a:lnTo>
                  <a:pt x="84364" y="138112"/>
                </a:lnTo>
                <a:lnTo>
                  <a:pt x="69850" y="233362"/>
                </a:lnTo>
                <a:close/>
              </a:path>
              <a:path w="105410" h="233362">
                <a:moveTo>
                  <a:pt x="84364" y="138112"/>
                </a:moveTo>
                <a:lnTo>
                  <a:pt x="53657" y="138112"/>
                </a:lnTo>
                <a:lnTo>
                  <a:pt x="55314" y="125523"/>
                </a:lnTo>
                <a:lnTo>
                  <a:pt x="56984" y="112935"/>
                </a:lnTo>
                <a:lnTo>
                  <a:pt x="58664" y="100346"/>
                </a:lnTo>
                <a:lnTo>
                  <a:pt x="60351" y="87758"/>
                </a:lnTo>
                <a:lnTo>
                  <a:pt x="65427" y="49992"/>
                </a:lnTo>
                <a:lnTo>
                  <a:pt x="67114" y="37403"/>
                </a:lnTo>
                <a:lnTo>
                  <a:pt x="68793" y="24815"/>
                </a:lnTo>
                <a:lnTo>
                  <a:pt x="70463" y="12226"/>
                </a:lnTo>
                <a:lnTo>
                  <a:pt x="105410" y="0"/>
                </a:lnTo>
                <a:lnTo>
                  <a:pt x="84364" y="138112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8688705" y="2388870"/>
            <a:ext cx="78422" cy="0"/>
          </a:xfrm>
          <a:custGeom>
            <a:avLst/>
            <a:gdLst/>
            <a:ahLst/>
            <a:cxnLst/>
            <a:rect l="l" t="t" r="r" b="b"/>
            <a:pathLst>
              <a:path w="78422" h="0">
                <a:moveTo>
                  <a:pt x="0" y="0"/>
                </a:moveTo>
                <a:lnTo>
                  <a:pt x="78422" y="0"/>
                </a:lnTo>
              </a:path>
            </a:pathLst>
          </a:custGeom>
          <a:ln w="36829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8705850" y="2406650"/>
            <a:ext cx="0" cy="60959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60959"/>
                </a:moveTo>
                <a:lnTo>
                  <a:pt x="0" y="0"/>
                </a:lnTo>
              </a:path>
            </a:pathLst>
          </a:custGeom>
          <a:ln w="3556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8688705" y="248666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 h="0">
                <a:moveTo>
                  <a:pt x="0" y="0"/>
                </a:moveTo>
                <a:lnTo>
                  <a:pt x="66040" y="0"/>
                </a:lnTo>
              </a:path>
            </a:pathLst>
          </a:custGeom>
          <a:ln w="3937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8705850" y="2505710"/>
            <a:ext cx="0" cy="63499"/>
          </a:xfrm>
          <a:custGeom>
            <a:avLst/>
            <a:gdLst/>
            <a:ahLst/>
            <a:cxnLst/>
            <a:rect l="l" t="t" r="r" b="b"/>
            <a:pathLst>
              <a:path w="0" h="63499">
                <a:moveTo>
                  <a:pt x="0" y="63499"/>
                </a:moveTo>
                <a:lnTo>
                  <a:pt x="0" y="0"/>
                </a:lnTo>
              </a:path>
            </a:pathLst>
          </a:custGeom>
          <a:ln w="3556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8688705" y="2586989"/>
            <a:ext cx="78422" cy="0"/>
          </a:xfrm>
          <a:custGeom>
            <a:avLst/>
            <a:gdLst/>
            <a:ahLst/>
            <a:cxnLst/>
            <a:rect l="l" t="t" r="r" b="b"/>
            <a:pathLst>
              <a:path w="78422" h="0">
                <a:moveTo>
                  <a:pt x="0" y="0"/>
                </a:moveTo>
                <a:lnTo>
                  <a:pt x="78422" y="0"/>
                </a:lnTo>
              </a:path>
            </a:pathLst>
          </a:custGeom>
          <a:ln w="3683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8786177" y="2371407"/>
            <a:ext cx="95567" cy="233362"/>
          </a:xfrm>
          <a:custGeom>
            <a:avLst/>
            <a:gdLst/>
            <a:ahLst/>
            <a:cxnLst/>
            <a:rect l="l" t="t" r="r" b="b"/>
            <a:pathLst>
              <a:path w="95567" h="233362">
                <a:moveTo>
                  <a:pt x="34290" y="233362"/>
                </a:moveTo>
                <a:lnTo>
                  <a:pt x="0" y="233362"/>
                </a:lnTo>
                <a:lnTo>
                  <a:pt x="0" y="0"/>
                </a:lnTo>
                <a:lnTo>
                  <a:pt x="34290" y="0"/>
                </a:lnTo>
                <a:lnTo>
                  <a:pt x="50285" y="1421"/>
                </a:lnTo>
                <a:lnTo>
                  <a:pt x="63583" y="5651"/>
                </a:lnTo>
                <a:lnTo>
                  <a:pt x="74273" y="12632"/>
                </a:lnTo>
                <a:lnTo>
                  <a:pt x="82442" y="22310"/>
                </a:lnTo>
                <a:lnTo>
                  <a:pt x="87915" y="34064"/>
                </a:lnTo>
                <a:lnTo>
                  <a:pt x="37713" y="34064"/>
                </a:lnTo>
                <a:lnTo>
                  <a:pt x="34290" y="68580"/>
                </a:lnTo>
                <a:lnTo>
                  <a:pt x="34290" y="103187"/>
                </a:lnTo>
                <a:lnTo>
                  <a:pt x="86185" y="103187"/>
                </a:lnTo>
                <a:lnTo>
                  <a:pt x="84235" y="108049"/>
                </a:lnTo>
                <a:lnTo>
                  <a:pt x="77473" y="117200"/>
                </a:lnTo>
                <a:lnTo>
                  <a:pt x="80236" y="134937"/>
                </a:lnTo>
                <a:lnTo>
                  <a:pt x="34290" y="134937"/>
                </a:lnTo>
                <a:lnTo>
                  <a:pt x="34290" y="233362"/>
                </a:lnTo>
                <a:close/>
              </a:path>
              <a:path w="95567" h="233362">
                <a:moveTo>
                  <a:pt x="86185" y="103187"/>
                </a:moveTo>
                <a:lnTo>
                  <a:pt x="34290" y="103187"/>
                </a:lnTo>
                <a:lnTo>
                  <a:pt x="43835" y="102056"/>
                </a:lnTo>
                <a:lnTo>
                  <a:pt x="53262" y="95474"/>
                </a:lnTo>
                <a:lnTo>
                  <a:pt x="59119" y="78655"/>
                </a:lnTo>
                <a:lnTo>
                  <a:pt x="59690" y="68580"/>
                </a:lnTo>
                <a:lnTo>
                  <a:pt x="56097" y="46614"/>
                </a:lnTo>
                <a:lnTo>
                  <a:pt x="47620" y="36704"/>
                </a:lnTo>
                <a:lnTo>
                  <a:pt x="37713" y="34064"/>
                </a:lnTo>
                <a:lnTo>
                  <a:pt x="87915" y="34064"/>
                </a:lnTo>
                <a:lnTo>
                  <a:pt x="88179" y="34630"/>
                </a:lnTo>
                <a:lnTo>
                  <a:pt x="91572" y="49537"/>
                </a:lnTo>
                <a:lnTo>
                  <a:pt x="92709" y="66976"/>
                </a:lnTo>
                <a:lnTo>
                  <a:pt x="91789" y="82294"/>
                </a:lnTo>
                <a:lnTo>
                  <a:pt x="88986" y="96200"/>
                </a:lnTo>
                <a:lnTo>
                  <a:pt x="86185" y="103187"/>
                </a:lnTo>
                <a:close/>
              </a:path>
              <a:path w="95567" h="233362">
                <a:moveTo>
                  <a:pt x="95567" y="233362"/>
                </a:moveTo>
                <a:lnTo>
                  <a:pt x="61277" y="233362"/>
                </a:lnTo>
                <a:lnTo>
                  <a:pt x="43497" y="134937"/>
                </a:lnTo>
                <a:lnTo>
                  <a:pt x="80236" y="134937"/>
                </a:lnTo>
                <a:lnTo>
                  <a:pt x="95567" y="233362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104380" y="2688589"/>
            <a:ext cx="2423160" cy="294639"/>
          </a:xfrm>
          <a:custGeom>
            <a:avLst/>
            <a:gdLst/>
            <a:ahLst/>
            <a:cxnLst/>
            <a:rect l="l" t="t" r="r" b="b"/>
            <a:pathLst>
              <a:path w="2423160" h="294639">
                <a:moveTo>
                  <a:pt x="0" y="0"/>
                </a:moveTo>
                <a:lnTo>
                  <a:pt x="2423160" y="0"/>
                </a:lnTo>
                <a:lnTo>
                  <a:pt x="2423160" y="294640"/>
                </a:lnTo>
                <a:lnTo>
                  <a:pt x="0" y="2946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699095" y="2697314"/>
            <a:ext cx="55473" cy="0"/>
          </a:xfrm>
          <a:custGeom>
            <a:avLst/>
            <a:gdLst/>
            <a:ahLst/>
            <a:cxnLst/>
            <a:rect l="l" t="t" r="r" b="b"/>
            <a:pathLst>
              <a:path w="55473" h="0">
                <a:moveTo>
                  <a:pt x="0" y="0"/>
                </a:moveTo>
                <a:lnTo>
                  <a:pt x="55473" y="0"/>
                </a:lnTo>
              </a:path>
            </a:pathLst>
          </a:custGeom>
          <a:ln w="21005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726832" y="2707182"/>
            <a:ext cx="0" cy="110947"/>
          </a:xfrm>
          <a:custGeom>
            <a:avLst/>
            <a:gdLst/>
            <a:ahLst/>
            <a:cxnLst/>
            <a:rect l="l" t="t" r="r" b="b"/>
            <a:pathLst>
              <a:path w="0" h="110947">
                <a:moveTo>
                  <a:pt x="0" y="110947"/>
                </a:moveTo>
                <a:lnTo>
                  <a:pt x="0" y="0"/>
                </a:lnTo>
              </a:path>
            </a:pathLst>
          </a:custGeom>
          <a:ln w="20472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7752791" y="2687447"/>
            <a:ext cx="62941" cy="130683"/>
          </a:xfrm>
          <a:custGeom>
            <a:avLst/>
            <a:gdLst/>
            <a:ahLst/>
            <a:cxnLst/>
            <a:rect l="l" t="t" r="r" b="b"/>
            <a:pathLst>
              <a:path w="62941" h="130683">
                <a:moveTo>
                  <a:pt x="18669" y="130683"/>
                </a:moveTo>
                <a:lnTo>
                  <a:pt x="0" y="130683"/>
                </a:lnTo>
                <a:lnTo>
                  <a:pt x="19735" y="0"/>
                </a:lnTo>
                <a:lnTo>
                  <a:pt x="43205" y="0"/>
                </a:lnTo>
                <a:lnTo>
                  <a:pt x="49059" y="38760"/>
                </a:lnTo>
                <a:lnTo>
                  <a:pt x="30048" y="38760"/>
                </a:lnTo>
                <a:lnTo>
                  <a:pt x="30937" y="41427"/>
                </a:lnTo>
                <a:lnTo>
                  <a:pt x="30403" y="42494"/>
                </a:lnTo>
                <a:lnTo>
                  <a:pt x="24892" y="83743"/>
                </a:lnTo>
                <a:lnTo>
                  <a:pt x="55852" y="83743"/>
                </a:lnTo>
                <a:lnTo>
                  <a:pt x="58913" y="104013"/>
                </a:lnTo>
                <a:lnTo>
                  <a:pt x="22225" y="104013"/>
                </a:lnTo>
                <a:lnTo>
                  <a:pt x="18669" y="130683"/>
                </a:lnTo>
                <a:close/>
              </a:path>
              <a:path w="62941" h="130683">
                <a:moveTo>
                  <a:pt x="55852" y="83743"/>
                </a:moveTo>
                <a:lnTo>
                  <a:pt x="38049" y="83743"/>
                </a:lnTo>
                <a:lnTo>
                  <a:pt x="36390" y="71112"/>
                </a:lnTo>
                <a:lnTo>
                  <a:pt x="34708" y="58505"/>
                </a:lnTo>
                <a:lnTo>
                  <a:pt x="32977" y="45945"/>
                </a:lnTo>
                <a:lnTo>
                  <a:pt x="30048" y="38760"/>
                </a:lnTo>
                <a:lnTo>
                  <a:pt x="49059" y="38760"/>
                </a:lnTo>
                <a:lnTo>
                  <a:pt x="55852" y="83743"/>
                </a:lnTo>
                <a:close/>
              </a:path>
              <a:path w="62941" h="130683">
                <a:moveTo>
                  <a:pt x="62941" y="130683"/>
                </a:moveTo>
                <a:lnTo>
                  <a:pt x="44272" y="130683"/>
                </a:lnTo>
                <a:lnTo>
                  <a:pt x="40716" y="104013"/>
                </a:lnTo>
                <a:lnTo>
                  <a:pt x="58913" y="104013"/>
                </a:lnTo>
                <a:lnTo>
                  <a:pt x="62941" y="130683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7823377" y="2686029"/>
            <a:ext cx="51206" cy="133523"/>
          </a:xfrm>
          <a:custGeom>
            <a:avLst/>
            <a:gdLst/>
            <a:ahLst/>
            <a:cxnLst/>
            <a:rect l="l" t="t" r="r" b="b"/>
            <a:pathLst>
              <a:path w="51206" h="133523">
                <a:moveTo>
                  <a:pt x="28626" y="133523"/>
                </a:moveTo>
                <a:lnTo>
                  <a:pt x="22581" y="133523"/>
                </a:lnTo>
                <a:lnTo>
                  <a:pt x="6006" y="126324"/>
                </a:lnTo>
                <a:lnTo>
                  <a:pt x="482" y="112845"/>
                </a:lnTo>
                <a:lnTo>
                  <a:pt x="0" y="105262"/>
                </a:lnTo>
                <a:lnTo>
                  <a:pt x="0" y="28265"/>
                </a:lnTo>
                <a:lnTo>
                  <a:pt x="889" y="21028"/>
                </a:lnTo>
                <a:lnTo>
                  <a:pt x="7342" y="7509"/>
                </a:lnTo>
                <a:lnTo>
                  <a:pt x="25042" y="0"/>
                </a:lnTo>
                <a:lnTo>
                  <a:pt x="43332" y="7111"/>
                </a:lnTo>
                <a:lnTo>
                  <a:pt x="49237" y="18664"/>
                </a:lnTo>
                <a:lnTo>
                  <a:pt x="18847" y="18664"/>
                </a:lnTo>
                <a:lnTo>
                  <a:pt x="19202" y="28240"/>
                </a:lnTo>
                <a:lnTo>
                  <a:pt x="19202" y="106853"/>
                </a:lnTo>
                <a:lnTo>
                  <a:pt x="18847" y="116454"/>
                </a:lnTo>
                <a:lnTo>
                  <a:pt x="51206" y="116454"/>
                </a:lnTo>
                <a:lnTo>
                  <a:pt x="51206" y="125877"/>
                </a:lnTo>
                <a:lnTo>
                  <a:pt x="37516" y="125877"/>
                </a:lnTo>
                <a:lnTo>
                  <a:pt x="33960" y="130322"/>
                </a:lnTo>
                <a:lnTo>
                  <a:pt x="28626" y="133523"/>
                </a:lnTo>
                <a:close/>
              </a:path>
              <a:path w="51206" h="133523">
                <a:moveTo>
                  <a:pt x="51206" y="48357"/>
                </a:moveTo>
                <a:lnTo>
                  <a:pt x="32004" y="48357"/>
                </a:lnTo>
                <a:lnTo>
                  <a:pt x="32005" y="28240"/>
                </a:lnTo>
                <a:lnTo>
                  <a:pt x="32360" y="18664"/>
                </a:lnTo>
                <a:lnTo>
                  <a:pt x="49237" y="18664"/>
                </a:lnTo>
                <a:lnTo>
                  <a:pt x="50176" y="20501"/>
                </a:lnTo>
                <a:lnTo>
                  <a:pt x="51206" y="28240"/>
                </a:lnTo>
                <a:lnTo>
                  <a:pt x="51206" y="48357"/>
                </a:lnTo>
                <a:close/>
              </a:path>
              <a:path w="51206" h="133523">
                <a:moveTo>
                  <a:pt x="51206" y="116454"/>
                </a:moveTo>
                <a:lnTo>
                  <a:pt x="32360" y="116454"/>
                </a:lnTo>
                <a:lnTo>
                  <a:pt x="32004" y="106853"/>
                </a:lnTo>
                <a:lnTo>
                  <a:pt x="32004" y="83205"/>
                </a:lnTo>
                <a:lnTo>
                  <a:pt x="24359" y="83205"/>
                </a:lnTo>
                <a:lnTo>
                  <a:pt x="24359" y="67026"/>
                </a:lnTo>
                <a:lnTo>
                  <a:pt x="51206" y="67026"/>
                </a:lnTo>
                <a:lnTo>
                  <a:pt x="51206" y="116454"/>
                </a:lnTo>
                <a:close/>
              </a:path>
              <a:path w="51206" h="133523">
                <a:moveTo>
                  <a:pt x="51206" y="132100"/>
                </a:moveTo>
                <a:lnTo>
                  <a:pt x="39827" y="132100"/>
                </a:lnTo>
                <a:lnTo>
                  <a:pt x="37516" y="125877"/>
                </a:lnTo>
                <a:lnTo>
                  <a:pt x="51206" y="125877"/>
                </a:lnTo>
                <a:lnTo>
                  <a:pt x="51206" y="132100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7898231" y="2687320"/>
            <a:ext cx="0" cy="113029"/>
          </a:xfrm>
          <a:custGeom>
            <a:avLst/>
            <a:gdLst/>
            <a:ahLst/>
            <a:cxnLst/>
            <a:rect l="l" t="t" r="r" b="b"/>
            <a:pathLst>
              <a:path w="0" h="113029">
                <a:moveTo>
                  <a:pt x="0" y="113029"/>
                </a:moveTo>
                <a:lnTo>
                  <a:pt x="0" y="0"/>
                </a:lnTo>
              </a:path>
            </a:pathLst>
          </a:custGeom>
          <a:ln w="20472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7888630" y="2800350"/>
            <a:ext cx="44627" cy="17779"/>
          </a:xfrm>
          <a:custGeom>
            <a:avLst/>
            <a:gdLst/>
            <a:ahLst/>
            <a:cxnLst/>
            <a:rect l="l" t="t" r="r" b="b"/>
            <a:pathLst>
              <a:path w="44627" h="17779">
                <a:moveTo>
                  <a:pt x="0" y="8889"/>
                </a:moveTo>
                <a:lnTo>
                  <a:pt x="44627" y="8889"/>
                </a:lnTo>
              </a:path>
            </a:pathLst>
          </a:custGeom>
          <a:ln w="1905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7950682" y="2687447"/>
            <a:ext cx="0" cy="130683"/>
          </a:xfrm>
          <a:custGeom>
            <a:avLst/>
            <a:gdLst/>
            <a:ahLst/>
            <a:cxnLst/>
            <a:rect l="l" t="t" r="r" b="b"/>
            <a:pathLst>
              <a:path w="0" h="130683">
                <a:moveTo>
                  <a:pt x="0" y="130683"/>
                </a:moveTo>
                <a:lnTo>
                  <a:pt x="0" y="0"/>
                </a:lnTo>
              </a:path>
            </a:pathLst>
          </a:custGeom>
          <a:ln w="20472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7974507" y="2687447"/>
            <a:ext cx="56007" cy="130683"/>
          </a:xfrm>
          <a:custGeom>
            <a:avLst/>
            <a:gdLst/>
            <a:ahLst/>
            <a:cxnLst/>
            <a:rect l="l" t="t" r="r" b="b"/>
            <a:pathLst>
              <a:path w="56007" h="130683">
                <a:moveTo>
                  <a:pt x="17602" y="130683"/>
                </a:moveTo>
                <a:lnTo>
                  <a:pt x="0" y="130683"/>
                </a:lnTo>
                <a:lnTo>
                  <a:pt x="0" y="0"/>
                </a:lnTo>
                <a:lnTo>
                  <a:pt x="17068" y="0"/>
                </a:lnTo>
                <a:lnTo>
                  <a:pt x="32525" y="56540"/>
                </a:lnTo>
                <a:lnTo>
                  <a:pt x="17602" y="56540"/>
                </a:lnTo>
                <a:lnTo>
                  <a:pt x="17602" y="130683"/>
                </a:lnTo>
                <a:close/>
              </a:path>
              <a:path w="56007" h="130683">
                <a:moveTo>
                  <a:pt x="56007" y="74142"/>
                </a:moveTo>
                <a:lnTo>
                  <a:pt x="38404" y="74142"/>
                </a:lnTo>
                <a:lnTo>
                  <a:pt x="38404" y="0"/>
                </a:lnTo>
                <a:lnTo>
                  <a:pt x="56007" y="0"/>
                </a:lnTo>
                <a:lnTo>
                  <a:pt x="56007" y="74142"/>
                </a:lnTo>
                <a:close/>
              </a:path>
              <a:path w="56007" h="130683">
                <a:moveTo>
                  <a:pt x="56007" y="130683"/>
                </a:moveTo>
                <a:lnTo>
                  <a:pt x="38938" y="130683"/>
                </a:lnTo>
                <a:lnTo>
                  <a:pt x="18669" y="56540"/>
                </a:lnTo>
                <a:lnTo>
                  <a:pt x="32525" y="56540"/>
                </a:lnTo>
                <a:lnTo>
                  <a:pt x="37338" y="74142"/>
                </a:lnTo>
                <a:lnTo>
                  <a:pt x="56007" y="74142"/>
                </a:lnTo>
                <a:lnTo>
                  <a:pt x="56007" y="130683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8044738" y="2687320"/>
            <a:ext cx="43916" cy="20320"/>
          </a:xfrm>
          <a:custGeom>
            <a:avLst/>
            <a:gdLst/>
            <a:ahLst/>
            <a:cxnLst/>
            <a:rect l="l" t="t" r="r" b="b"/>
            <a:pathLst>
              <a:path w="43916" h="20320">
                <a:moveTo>
                  <a:pt x="0" y="10160"/>
                </a:moveTo>
                <a:lnTo>
                  <a:pt x="43916" y="10160"/>
                </a:lnTo>
              </a:path>
            </a:pathLst>
          </a:custGeom>
          <a:ln w="21589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8044738" y="2707639"/>
            <a:ext cx="19202" cy="34289"/>
          </a:xfrm>
          <a:custGeom>
            <a:avLst/>
            <a:gdLst/>
            <a:ahLst/>
            <a:cxnLst/>
            <a:rect l="l" t="t" r="r" b="b"/>
            <a:pathLst>
              <a:path w="19202" h="34289">
                <a:moveTo>
                  <a:pt x="0" y="17144"/>
                </a:moveTo>
                <a:lnTo>
                  <a:pt x="19202" y="17144"/>
                </a:lnTo>
              </a:path>
            </a:pathLst>
          </a:custGeom>
          <a:ln w="3556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8044738" y="2741929"/>
            <a:ext cx="36982" cy="20320"/>
          </a:xfrm>
          <a:custGeom>
            <a:avLst/>
            <a:gdLst/>
            <a:ahLst/>
            <a:cxnLst/>
            <a:rect l="l" t="t" r="r" b="b"/>
            <a:pathLst>
              <a:path w="36982" h="20320">
                <a:moveTo>
                  <a:pt x="0" y="10159"/>
                </a:moveTo>
                <a:lnTo>
                  <a:pt x="36982" y="10159"/>
                </a:lnTo>
              </a:path>
            </a:pathLst>
          </a:custGeom>
          <a:ln w="21589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8044738" y="2762250"/>
            <a:ext cx="19202" cy="35559"/>
          </a:xfrm>
          <a:custGeom>
            <a:avLst/>
            <a:gdLst/>
            <a:ahLst/>
            <a:cxnLst/>
            <a:rect l="l" t="t" r="r" b="b"/>
            <a:pathLst>
              <a:path w="19202" h="35559">
                <a:moveTo>
                  <a:pt x="0" y="17779"/>
                </a:moveTo>
                <a:lnTo>
                  <a:pt x="19202" y="17779"/>
                </a:lnTo>
              </a:path>
            </a:pathLst>
          </a:custGeom>
          <a:ln w="3683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8044738" y="2797810"/>
            <a:ext cx="43916" cy="20320"/>
          </a:xfrm>
          <a:custGeom>
            <a:avLst/>
            <a:gdLst/>
            <a:ahLst/>
            <a:cxnLst/>
            <a:rect l="l" t="t" r="r" b="b"/>
            <a:pathLst>
              <a:path w="43916" h="20320">
                <a:moveTo>
                  <a:pt x="0" y="10160"/>
                </a:moveTo>
                <a:lnTo>
                  <a:pt x="43916" y="10160"/>
                </a:lnTo>
              </a:path>
            </a:pathLst>
          </a:custGeom>
          <a:ln w="2159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8120735" y="2697314"/>
            <a:ext cx="55473" cy="0"/>
          </a:xfrm>
          <a:custGeom>
            <a:avLst/>
            <a:gdLst/>
            <a:ahLst/>
            <a:cxnLst/>
            <a:rect l="l" t="t" r="r" b="b"/>
            <a:pathLst>
              <a:path w="55473" h="0">
                <a:moveTo>
                  <a:pt x="0" y="0"/>
                </a:moveTo>
                <a:lnTo>
                  <a:pt x="55473" y="0"/>
                </a:lnTo>
              </a:path>
            </a:pathLst>
          </a:custGeom>
          <a:ln w="21005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8148472" y="2707182"/>
            <a:ext cx="0" cy="110947"/>
          </a:xfrm>
          <a:custGeom>
            <a:avLst/>
            <a:gdLst/>
            <a:ahLst/>
            <a:cxnLst/>
            <a:rect l="l" t="t" r="r" b="b"/>
            <a:pathLst>
              <a:path w="0" h="110947">
                <a:moveTo>
                  <a:pt x="0" y="110947"/>
                </a:moveTo>
                <a:lnTo>
                  <a:pt x="0" y="0"/>
                </a:lnTo>
              </a:path>
            </a:pathLst>
          </a:custGeom>
          <a:ln w="20472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8174431" y="2687447"/>
            <a:ext cx="62941" cy="130683"/>
          </a:xfrm>
          <a:custGeom>
            <a:avLst/>
            <a:gdLst/>
            <a:ahLst/>
            <a:cxnLst/>
            <a:rect l="l" t="t" r="r" b="b"/>
            <a:pathLst>
              <a:path w="62941" h="130683">
                <a:moveTo>
                  <a:pt x="18669" y="130683"/>
                </a:moveTo>
                <a:lnTo>
                  <a:pt x="0" y="130683"/>
                </a:lnTo>
                <a:lnTo>
                  <a:pt x="19735" y="0"/>
                </a:lnTo>
                <a:lnTo>
                  <a:pt x="43205" y="0"/>
                </a:lnTo>
                <a:lnTo>
                  <a:pt x="49059" y="38760"/>
                </a:lnTo>
                <a:lnTo>
                  <a:pt x="30048" y="38760"/>
                </a:lnTo>
                <a:lnTo>
                  <a:pt x="30937" y="41427"/>
                </a:lnTo>
                <a:lnTo>
                  <a:pt x="30403" y="42494"/>
                </a:lnTo>
                <a:lnTo>
                  <a:pt x="24892" y="83743"/>
                </a:lnTo>
                <a:lnTo>
                  <a:pt x="55852" y="83743"/>
                </a:lnTo>
                <a:lnTo>
                  <a:pt x="58913" y="104013"/>
                </a:lnTo>
                <a:lnTo>
                  <a:pt x="22225" y="104013"/>
                </a:lnTo>
                <a:lnTo>
                  <a:pt x="18669" y="130683"/>
                </a:lnTo>
                <a:close/>
              </a:path>
              <a:path w="62941" h="130683">
                <a:moveTo>
                  <a:pt x="55852" y="83743"/>
                </a:moveTo>
                <a:lnTo>
                  <a:pt x="38049" y="83743"/>
                </a:lnTo>
                <a:lnTo>
                  <a:pt x="36390" y="71112"/>
                </a:lnTo>
                <a:lnTo>
                  <a:pt x="34708" y="58505"/>
                </a:lnTo>
                <a:lnTo>
                  <a:pt x="32977" y="45945"/>
                </a:lnTo>
                <a:lnTo>
                  <a:pt x="30048" y="38760"/>
                </a:lnTo>
                <a:lnTo>
                  <a:pt x="49059" y="38760"/>
                </a:lnTo>
                <a:lnTo>
                  <a:pt x="55852" y="83743"/>
                </a:lnTo>
                <a:close/>
              </a:path>
              <a:path w="62941" h="130683">
                <a:moveTo>
                  <a:pt x="62941" y="130683"/>
                </a:moveTo>
                <a:lnTo>
                  <a:pt x="44272" y="130683"/>
                </a:lnTo>
                <a:lnTo>
                  <a:pt x="40716" y="104013"/>
                </a:lnTo>
                <a:lnTo>
                  <a:pt x="58913" y="104013"/>
                </a:lnTo>
                <a:lnTo>
                  <a:pt x="62941" y="130683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8245016" y="2686029"/>
            <a:ext cx="51206" cy="133523"/>
          </a:xfrm>
          <a:custGeom>
            <a:avLst/>
            <a:gdLst/>
            <a:ahLst/>
            <a:cxnLst/>
            <a:rect l="l" t="t" r="r" b="b"/>
            <a:pathLst>
              <a:path w="51206" h="133523">
                <a:moveTo>
                  <a:pt x="28626" y="133523"/>
                </a:moveTo>
                <a:lnTo>
                  <a:pt x="22581" y="133523"/>
                </a:lnTo>
                <a:lnTo>
                  <a:pt x="6006" y="126324"/>
                </a:lnTo>
                <a:lnTo>
                  <a:pt x="482" y="112845"/>
                </a:lnTo>
                <a:lnTo>
                  <a:pt x="0" y="105262"/>
                </a:lnTo>
                <a:lnTo>
                  <a:pt x="0" y="28265"/>
                </a:lnTo>
                <a:lnTo>
                  <a:pt x="889" y="21028"/>
                </a:lnTo>
                <a:lnTo>
                  <a:pt x="7342" y="7509"/>
                </a:lnTo>
                <a:lnTo>
                  <a:pt x="25042" y="0"/>
                </a:lnTo>
                <a:lnTo>
                  <a:pt x="43332" y="7111"/>
                </a:lnTo>
                <a:lnTo>
                  <a:pt x="49237" y="18664"/>
                </a:lnTo>
                <a:lnTo>
                  <a:pt x="18847" y="18664"/>
                </a:lnTo>
                <a:lnTo>
                  <a:pt x="19202" y="28240"/>
                </a:lnTo>
                <a:lnTo>
                  <a:pt x="19202" y="106853"/>
                </a:lnTo>
                <a:lnTo>
                  <a:pt x="18847" y="116454"/>
                </a:lnTo>
                <a:lnTo>
                  <a:pt x="51206" y="116454"/>
                </a:lnTo>
                <a:lnTo>
                  <a:pt x="51206" y="125877"/>
                </a:lnTo>
                <a:lnTo>
                  <a:pt x="37516" y="125877"/>
                </a:lnTo>
                <a:lnTo>
                  <a:pt x="33960" y="130322"/>
                </a:lnTo>
                <a:lnTo>
                  <a:pt x="28626" y="133523"/>
                </a:lnTo>
                <a:close/>
              </a:path>
              <a:path w="51206" h="133523">
                <a:moveTo>
                  <a:pt x="51206" y="48357"/>
                </a:moveTo>
                <a:lnTo>
                  <a:pt x="32004" y="48357"/>
                </a:lnTo>
                <a:lnTo>
                  <a:pt x="32005" y="28240"/>
                </a:lnTo>
                <a:lnTo>
                  <a:pt x="32360" y="18664"/>
                </a:lnTo>
                <a:lnTo>
                  <a:pt x="49237" y="18664"/>
                </a:lnTo>
                <a:lnTo>
                  <a:pt x="50176" y="20501"/>
                </a:lnTo>
                <a:lnTo>
                  <a:pt x="51206" y="28240"/>
                </a:lnTo>
                <a:lnTo>
                  <a:pt x="51206" y="48357"/>
                </a:lnTo>
                <a:close/>
              </a:path>
              <a:path w="51206" h="133523">
                <a:moveTo>
                  <a:pt x="51206" y="116454"/>
                </a:moveTo>
                <a:lnTo>
                  <a:pt x="32360" y="116454"/>
                </a:lnTo>
                <a:lnTo>
                  <a:pt x="32004" y="106853"/>
                </a:lnTo>
                <a:lnTo>
                  <a:pt x="32004" y="83205"/>
                </a:lnTo>
                <a:lnTo>
                  <a:pt x="24359" y="83205"/>
                </a:lnTo>
                <a:lnTo>
                  <a:pt x="24359" y="67026"/>
                </a:lnTo>
                <a:lnTo>
                  <a:pt x="51206" y="67026"/>
                </a:lnTo>
                <a:lnTo>
                  <a:pt x="51206" y="116454"/>
                </a:lnTo>
                <a:close/>
              </a:path>
              <a:path w="51206" h="133523">
                <a:moveTo>
                  <a:pt x="51206" y="132100"/>
                </a:moveTo>
                <a:lnTo>
                  <a:pt x="39827" y="132100"/>
                </a:lnTo>
                <a:lnTo>
                  <a:pt x="37516" y="125877"/>
                </a:lnTo>
                <a:lnTo>
                  <a:pt x="51206" y="125877"/>
                </a:lnTo>
                <a:lnTo>
                  <a:pt x="51206" y="132100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8319871" y="2687320"/>
            <a:ext cx="0" cy="113029"/>
          </a:xfrm>
          <a:custGeom>
            <a:avLst/>
            <a:gdLst/>
            <a:ahLst/>
            <a:cxnLst/>
            <a:rect l="l" t="t" r="r" b="b"/>
            <a:pathLst>
              <a:path w="0" h="113029">
                <a:moveTo>
                  <a:pt x="0" y="113029"/>
                </a:moveTo>
                <a:lnTo>
                  <a:pt x="0" y="0"/>
                </a:lnTo>
              </a:path>
            </a:pathLst>
          </a:custGeom>
          <a:ln w="20472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8310270" y="2800350"/>
            <a:ext cx="44627" cy="17779"/>
          </a:xfrm>
          <a:custGeom>
            <a:avLst/>
            <a:gdLst/>
            <a:ahLst/>
            <a:cxnLst/>
            <a:rect l="l" t="t" r="r" b="b"/>
            <a:pathLst>
              <a:path w="44627" h="17779">
                <a:moveTo>
                  <a:pt x="0" y="8889"/>
                </a:moveTo>
                <a:lnTo>
                  <a:pt x="44627" y="8889"/>
                </a:lnTo>
              </a:path>
            </a:pathLst>
          </a:custGeom>
          <a:ln w="1905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8372322" y="2687447"/>
            <a:ext cx="0" cy="130683"/>
          </a:xfrm>
          <a:custGeom>
            <a:avLst/>
            <a:gdLst/>
            <a:ahLst/>
            <a:cxnLst/>
            <a:rect l="l" t="t" r="r" b="b"/>
            <a:pathLst>
              <a:path w="0" h="130683">
                <a:moveTo>
                  <a:pt x="0" y="130683"/>
                </a:moveTo>
                <a:lnTo>
                  <a:pt x="0" y="0"/>
                </a:lnTo>
              </a:path>
            </a:pathLst>
          </a:custGeom>
          <a:ln w="20472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8396147" y="2687447"/>
            <a:ext cx="56007" cy="130683"/>
          </a:xfrm>
          <a:custGeom>
            <a:avLst/>
            <a:gdLst/>
            <a:ahLst/>
            <a:cxnLst/>
            <a:rect l="l" t="t" r="r" b="b"/>
            <a:pathLst>
              <a:path w="56007" h="130683">
                <a:moveTo>
                  <a:pt x="17602" y="130683"/>
                </a:moveTo>
                <a:lnTo>
                  <a:pt x="0" y="130683"/>
                </a:lnTo>
                <a:lnTo>
                  <a:pt x="0" y="0"/>
                </a:lnTo>
                <a:lnTo>
                  <a:pt x="17068" y="0"/>
                </a:lnTo>
                <a:lnTo>
                  <a:pt x="32525" y="56540"/>
                </a:lnTo>
                <a:lnTo>
                  <a:pt x="17602" y="56540"/>
                </a:lnTo>
                <a:lnTo>
                  <a:pt x="17602" y="130683"/>
                </a:lnTo>
                <a:close/>
              </a:path>
              <a:path w="56007" h="130683">
                <a:moveTo>
                  <a:pt x="56007" y="74142"/>
                </a:moveTo>
                <a:lnTo>
                  <a:pt x="38404" y="74142"/>
                </a:lnTo>
                <a:lnTo>
                  <a:pt x="38404" y="0"/>
                </a:lnTo>
                <a:lnTo>
                  <a:pt x="56007" y="0"/>
                </a:lnTo>
                <a:lnTo>
                  <a:pt x="56007" y="74142"/>
                </a:lnTo>
                <a:close/>
              </a:path>
              <a:path w="56007" h="130683">
                <a:moveTo>
                  <a:pt x="56007" y="130683"/>
                </a:moveTo>
                <a:lnTo>
                  <a:pt x="38938" y="130683"/>
                </a:lnTo>
                <a:lnTo>
                  <a:pt x="18669" y="56540"/>
                </a:lnTo>
                <a:lnTo>
                  <a:pt x="32525" y="56540"/>
                </a:lnTo>
                <a:lnTo>
                  <a:pt x="37338" y="74142"/>
                </a:lnTo>
                <a:lnTo>
                  <a:pt x="56007" y="74142"/>
                </a:lnTo>
                <a:lnTo>
                  <a:pt x="56007" y="130683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8466379" y="2697480"/>
            <a:ext cx="130200" cy="0"/>
          </a:xfrm>
          <a:custGeom>
            <a:avLst/>
            <a:gdLst/>
            <a:ahLst/>
            <a:cxnLst/>
            <a:rect l="l" t="t" r="r" b="b"/>
            <a:pathLst>
              <a:path w="130200" h="0">
                <a:moveTo>
                  <a:pt x="0" y="0"/>
                </a:moveTo>
                <a:lnTo>
                  <a:pt x="130200" y="0"/>
                </a:lnTo>
              </a:path>
            </a:pathLst>
          </a:custGeom>
          <a:ln w="2159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8466378" y="2707639"/>
            <a:ext cx="19202" cy="34289"/>
          </a:xfrm>
          <a:custGeom>
            <a:avLst/>
            <a:gdLst/>
            <a:ahLst/>
            <a:cxnLst/>
            <a:rect l="l" t="t" r="r" b="b"/>
            <a:pathLst>
              <a:path w="19202" h="34289">
                <a:moveTo>
                  <a:pt x="0" y="17144"/>
                </a:moveTo>
                <a:lnTo>
                  <a:pt x="19202" y="17144"/>
                </a:lnTo>
              </a:path>
            </a:pathLst>
          </a:custGeom>
          <a:ln w="3556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8466378" y="2741929"/>
            <a:ext cx="36982" cy="20320"/>
          </a:xfrm>
          <a:custGeom>
            <a:avLst/>
            <a:gdLst/>
            <a:ahLst/>
            <a:cxnLst/>
            <a:rect l="l" t="t" r="r" b="b"/>
            <a:pathLst>
              <a:path w="36982" h="20320">
                <a:moveTo>
                  <a:pt x="0" y="10159"/>
                </a:moveTo>
                <a:lnTo>
                  <a:pt x="36982" y="10159"/>
                </a:lnTo>
              </a:path>
            </a:pathLst>
          </a:custGeom>
          <a:ln w="21589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8466378" y="2762250"/>
            <a:ext cx="19202" cy="35559"/>
          </a:xfrm>
          <a:custGeom>
            <a:avLst/>
            <a:gdLst/>
            <a:ahLst/>
            <a:cxnLst/>
            <a:rect l="l" t="t" r="r" b="b"/>
            <a:pathLst>
              <a:path w="19202" h="35559">
                <a:moveTo>
                  <a:pt x="0" y="17779"/>
                </a:moveTo>
                <a:lnTo>
                  <a:pt x="19202" y="17779"/>
                </a:lnTo>
              </a:path>
            </a:pathLst>
          </a:custGeom>
          <a:ln w="3683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8466378" y="2797810"/>
            <a:ext cx="43916" cy="20320"/>
          </a:xfrm>
          <a:custGeom>
            <a:avLst/>
            <a:gdLst/>
            <a:ahLst/>
            <a:cxnLst/>
            <a:rect l="l" t="t" r="r" b="b"/>
            <a:pathLst>
              <a:path w="43916" h="20320">
                <a:moveTo>
                  <a:pt x="0" y="10160"/>
                </a:moveTo>
                <a:lnTo>
                  <a:pt x="43916" y="10160"/>
                </a:lnTo>
              </a:path>
            </a:pathLst>
          </a:custGeom>
          <a:ln w="2159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8568842" y="2707182"/>
            <a:ext cx="0" cy="110947"/>
          </a:xfrm>
          <a:custGeom>
            <a:avLst/>
            <a:gdLst/>
            <a:ahLst/>
            <a:cxnLst/>
            <a:rect l="l" t="t" r="r" b="b"/>
            <a:pathLst>
              <a:path w="0" h="110947">
                <a:moveTo>
                  <a:pt x="0" y="110947"/>
                </a:moveTo>
                <a:lnTo>
                  <a:pt x="0" y="0"/>
                </a:lnTo>
              </a:path>
            </a:pathLst>
          </a:custGeom>
          <a:ln w="20472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8594800" y="2687447"/>
            <a:ext cx="62941" cy="130683"/>
          </a:xfrm>
          <a:custGeom>
            <a:avLst/>
            <a:gdLst/>
            <a:ahLst/>
            <a:cxnLst/>
            <a:rect l="l" t="t" r="r" b="b"/>
            <a:pathLst>
              <a:path w="62941" h="130683">
                <a:moveTo>
                  <a:pt x="18669" y="130683"/>
                </a:moveTo>
                <a:lnTo>
                  <a:pt x="0" y="130683"/>
                </a:lnTo>
                <a:lnTo>
                  <a:pt x="19735" y="0"/>
                </a:lnTo>
                <a:lnTo>
                  <a:pt x="43205" y="0"/>
                </a:lnTo>
                <a:lnTo>
                  <a:pt x="49059" y="38760"/>
                </a:lnTo>
                <a:lnTo>
                  <a:pt x="30048" y="38760"/>
                </a:lnTo>
                <a:lnTo>
                  <a:pt x="30937" y="41427"/>
                </a:lnTo>
                <a:lnTo>
                  <a:pt x="30403" y="42494"/>
                </a:lnTo>
                <a:lnTo>
                  <a:pt x="24892" y="83743"/>
                </a:lnTo>
                <a:lnTo>
                  <a:pt x="55852" y="83743"/>
                </a:lnTo>
                <a:lnTo>
                  <a:pt x="58913" y="104013"/>
                </a:lnTo>
                <a:lnTo>
                  <a:pt x="22225" y="104013"/>
                </a:lnTo>
                <a:lnTo>
                  <a:pt x="18669" y="130683"/>
                </a:lnTo>
                <a:close/>
              </a:path>
              <a:path w="62941" h="130683">
                <a:moveTo>
                  <a:pt x="55852" y="83743"/>
                </a:moveTo>
                <a:lnTo>
                  <a:pt x="38049" y="83743"/>
                </a:lnTo>
                <a:lnTo>
                  <a:pt x="36390" y="71112"/>
                </a:lnTo>
                <a:lnTo>
                  <a:pt x="34708" y="58505"/>
                </a:lnTo>
                <a:lnTo>
                  <a:pt x="32977" y="45945"/>
                </a:lnTo>
                <a:lnTo>
                  <a:pt x="30048" y="38760"/>
                </a:lnTo>
                <a:lnTo>
                  <a:pt x="49059" y="38760"/>
                </a:lnTo>
                <a:lnTo>
                  <a:pt x="55852" y="83743"/>
                </a:lnTo>
                <a:close/>
              </a:path>
              <a:path w="62941" h="130683">
                <a:moveTo>
                  <a:pt x="62941" y="130683"/>
                </a:moveTo>
                <a:lnTo>
                  <a:pt x="44272" y="130683"/>
                </a:lnTo>
                <a:lnTo>
                  <a:pt x="40716" y="104013"/>
                </a:lnTo>
                <a:lnTo>
                  <a:pt x="58913" y="104013"/>
                </a:lnTo>
                <a:lnTo>
                  <a:pt x="62941" y="130683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8665387" y="2686029"/>
            <a:ext cx="51206" cy="133523"/>
          </a:xfrm>
          <a:custGeom>
            <a:avLst/>
            <a:gdLst/>
            <a:ahLst/>
            <a:cxnLst/>
            <a:rect l="l" t="t" r="r" b="b"/>
            <a:pathLst>
              <a:path w="51206" h="133523">
                <a:moveTo>
                  <a:pt x="28626" y="133523"/>
                </a:moveTo>
                <a:lnTo>
                  <a:pt x="22581" y="133523"/>
                </a:lnTo>
                <a:lnTo>
                  <a:pt x="6006" y="126324"/>
                </a:lnTo>
                <a:lnTo>
                  <a:pt x="482" y="112845"/>
                </a:lnTo>
                <a:lnTo>
                  <a:pt x="0" y="105262"/>
                </a:lnTo>
                <a:lnTo>
                  <a:pt x="0" y="28265"/>
                </a:lnTo>
                <a:lnTo>
                  <a:pt x="889" y="21028"/>
                </a:lnTo>
                <a:lnTo>
                  <a:pt x="7342" y="7509"/>
                </a:lnTo>
                <a:lnTo>
                  <a:pt x="25042" y="0"/>
                </a:lnTo>
                <a:lnTo>
                  <a:pt x="43332" y="7111"/>
                </a:lnTo>
                <a:lnTo>
                  <a:pt x="49237" y="18664"/>
                </a:lnTo>
                <a:lnTo>
                  <a:pt x="18847" y="18664"/>
                </a:lnTo>
                <a:lnTo>
                  <a:pt x="19202" y="28240"/>
                </a:lnTo>
                <a:lnTo>
                  <a:pt x="19202" y="106853"/>
                </a:lnTo>
                <a:lnTo>
                  <a:pt x="18847" y="116454"/>
                </a:lnTo>
                <a:lnTo>
                  <a:pt x="51206" y="116454"/>
                </a:lnTo>
                <a:lnTo>
                  <a:pt x="51206" y="125877"/>
                </a:lnTo>
                <a:lnTo>
                  <a:pt x="37516" y="125877"/>
                </a:lnTo>
                <a:lnTo>
                  <a:pt x="33960" y="130322"/>
                </a:lnTo>
                <a:lnTo>
                  <a:pt x="28626" y="133523"/>
                </a:lnTo>
                <a:close/>
              </a:path>
              <a:path w="51206" h="133523">
                <a:moveTo>
                  <a:pt x="51206" y="48357"/>
                </a:moveTo>
                <a:lnTo>
                  <a:pt x="32004" y="48357"/>
                </a:lnTo>
                <a:lnTo>
                  <a:pt x="32005" y="28240"/>
                </a:lnTo>
                <a:lnTo>
                  <a:pt x="32360" y="18664"/>
                </a:lnTo>
                <a:lnTo>
                  <a:pt x="49237" y="18664"/>
                </a:lnTo>
                <a:lnTo>
                  <a:pt x="50176" y="20501"/>
                </a:lnTo>
                <a:lnTo>
                  <a:pt x="51206" y="28240"/>
                </a:lnTo>
                <a:lnTo>
                  <a:pt x="51206" y="48357"/>
                </a:lnTo>
                <a:close/>
              </a:path>
              <a:path w="51206" h="133523">
                <a:moveTo>
                  <a:pt x="51206" y="116454"/>
                </a:moveTo>
                <a:lnTo>
                  <a:pt x="32360" y="116454"/>
                </a:lnTo>
                <a:lnTo>
                  <a:pt x="32004" y="106853"/>
                </a:lnTo>
                <a:lnTo>
                  <a:pt x="32004" y="83205"/>
                </a:lnTo>
                <a:lnTo>
                  <a:pt x="24359" y="83205"/>
                </a:lnTo>
                <a:lnTo>
                  <a:pt x="24359" y="67026"/>
                </a:lnTo>
                <a:lnTo>
                  <a:pt x="51206" y="67026"/>
                </a:lnTo>
                <a:lnTo>
                  <a:pt x="51206" y="116454"/>
                </a:lnTo>
                <a:close/>
              </a:path>
              <a:path w="51206" h="133523">
                <a:moveTo>
                  <a:pt x="51206" y="132100"/>
                </a:moveTo>
                <a:lnTo>
                  <a:pt x="39827" y="132100"/>
                </a:lnTo>
                <a:lnTo>
                  <a:pt x="37516" y="125877"/>
                </a:lnTo>
                <a:lnTo>
                  <a:pt x="51206" y="125877"/>
                </a:lnTo>
                <a:lnTo>
                  <a:pt x="51206" y="132100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8740241" y="2687320"/>
            <a:ext cx="0" cy="113029"/>
          </a:xfrm>
          <a:custGeom>
            <a:avLst/>
            <a:gdLst/>
            <a:ahLst/>
            <a:cxnLst/>
            <a:rect l="l" t="t" r="r" b="b"/>
            <a:pathLst>
              <a:path w="0" h="113029">
                <a:moveTo>
                  <a:pt x="0" y="113029"/>
                </a:moveTo>
                <a:lnTo>
                  <a:pt x="0" y="0"/>
                </a:lnTo>
              </a:path>
            </a:pathLst>
          </a:custGeom>
          <a:ln w="20472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8730640" y="2800350"/>
            <a:ext cx="44627" cy="17779"/>
          </a:xfrm>
          <a:custGeom>
            <a:avLst/>
            <a:gdLst/>
            <a:ahLst/>
            <a:cxnLst/>
            <a:rect l="l" t="t" r="r" b="b"/>
            <a:pathLst>
              <a:path w="44627" h="17779">
                <a:moveTo>
                  <a:pt x="0" y="8889"/>
                </a:moveTo>
                <a:lnTo>
                  <a:pt x="44627" y="8889"/>
                </a:lnTo>
              </a:path>
            </a:pathLst>
          </a:custGeom>
          <a:ln w="1905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8792692" y="2687447"/>
            <a:ext cx="0" cy="130683"/>
          </a:xfrm>
          <a:custGeom>
            <a:avLst/>
            <a:gdLst/>
            <a:ahLst/>
            <a:cxnLst/>
            <a:rect l="l" t="t" r="r" b="b"/>
            <a:pathLst>
              <a:path w="0" h="130683">
                <a:moveTo>
                  <a:pt x="0" y="130683"/>
                </a:moveTo>
                <a:lnTo>
                  <a:pt x="0" y="0"/>
                </a:lnTo>
              </a:path>
            </a:pathLst>
          </a:custGeom>
          <a:ln w="20472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8816517" y="2687447"/>
            <a:ext cx="56007" cy="130683"/>
          </a:xfrm>
          <a:custGeom>
            <a:avLst/>
            <a:gdLst/>
            <a:ahLst/>
            <a:cxnLst/>
            <a:rect l="l" t="t" r="r" b="b"/>
            <a:pathLst>
              <a:path w="56007" h="130683">
                <a:moveTo>
                  <a:pt x="17602" y="130683"/>
                </a:moveTo>
                <a:lnTo>
                  <a:pt x="0" y="130683"/>
                </a:lnTo>
                <a:lnTo>
                  <a:pt x="0" y="0"/>
                </a:lnTo>
                <a:lnTo>
                  <a:pt x="17068" y="0"/>
                </a:lnTo>
                <a:lnTo>
                  <a:pt x="32525" y="56540"/>
                </a:lnTo>
                <a:lnTo>
                  <a:pt x="17602" y="56540"/>
                </a:lnTo>
                <a:lnTo>
                  <a:pt x="17602" y="130683"/>
                </a:lnTo>
                <a:close/>
              </a:path>
              <a:path w="56007" h="130683">
                <a:moveTo>
                  <a:pt x="56007" y="74142"/>
                </a:moveTo>
                <a:lnTo>
                  <a:pt x="38404" y="74142"/>
                </a:lnTo>
                <a:lnTo>
                  <a:pt x="38404" y="0"/>
                </a:lnTo>
                <a:lnTo>
                  <a:pt x="56007" y="0"/>
                </a:lnTo>
                <a:lnTo>
                  <a:pt x="56007" y="74142"/>
                </a:lnTo>
                <a:close/>
              </a:path>
              <a:path w="56007" h="130683">
                <a:moveTo>
                  <a:pt x="56007" y="130683"/>
                </a:moveTo>
                <a:lnTo>
                  <a:pt x="38938" y="130683"/>
                </a:lnTo>
                <a:lnTo>
                  <a:pt x="18669" y="56540"/>
                </a:lnTo>
                <a:lnTo>
                  <a:pt x="32525" y="56540"/>
                </a:lnTo>
                <a:lnTo>
                  <a:pt x="37338" y="74142"/>
                </a:lnTo>
                <a:lnTo>
                  <a:pt x="56007" y="74142"/>
                </a:lnTo>
                <a:lnTo>
                  <a:pt x="56007" y="130683"/>
                </a:lnTo>
                <a:close/>
              </a:path>
            </a:pathLst>
          </a:custGeom>
          <a:solidFill>
            <a:srgbClr val="FFF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8886749" y="2687320"/>
            <a:ext cx="43916" cy="20320"/>
          </a:xfrm>
          <a:custGeom>
            <a:avLst/>
            <a:gdLst/>
            <a:ahLst/>
            <a:cxnLst/>
            <a:rect l="l" t="t" r="r" b="b"/>
            <a:pathLst>
              <a:path w="43916" h="20320">
                <a:moveTo>
                  <a:pt x="0" y="10160"/>
                </a:moveTo>
                <a:lnTo>
                  <a:pt x="43916" y="10160"/>
                </a:lnTo>
              </a:path>
            </a:pathLst>
          </a:custGeom>
          <a:ln w="21589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8886749" y="2707639"/>
            <a:ext cx="19202" cy="34289"/>
          </a:xfrm>
          <a:custGeom>
            <a:avLst/>
            <a:gdLst/>
            <a:ahLst/>
            <a:cxnLst/>
            <a:rect l="l" t="t" r="r" b="b"/>
            <a:pathLst>
              <a:path w="19202" h="34289">
                <a:moveTo>
                  <a:pt x="0" y="17144"/>
                </a:moveTo>
                <a:lnTo>
                  <a:pt x="19202" y="17144"/>
                </a:lnTo>
              </a:path>
            </a:pathLst>
          </a:custGeom>
          <a:ln w="3556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8886749" y="2741929"/>
            <a:ext cx="36982" cy="20320"/>
          </a:xfrm>
          <a:custGeom>
            <a:avLst/>
            <a:gdLst/>
            <a:ahLst/>
            <a:cxnLst/>
            <a:rect l="l" t="t" r="r" b="b"/>
            <a:pathLst>
              <a:path w="36982" h="20320">
                <a:moveTo>
                  <a:pt x="0" y="10159"/>
                </a:moveTo>
                <a:lnTo>
                  <a:pt x="36982" y="10159"/>
                </a:lnTo>
              </a:path>
            </a:pathLst>
          </a:custGeom>
          <a:ln w="21589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8886749" y="2762250"/>
            <a:ext cx="19202" cy="35559"/>
          </a:xfrm>
          <a:custGeom>
            <a:avLst/>
            <a:gdLst/>
            <a:ahLst/>
            <a:cxnLst/>
            <a:rect l="l" t="t" r="r" b="b"/>
            <a:pathLst>
              <a:path w="19202" h="35559">
                <a:moveTo>
                  <a:pt x="0" y="17779"/>
                </a:moveTo>
                <a:lnTo>
                  <a:pt x="19202" y="17779"/>
                </a:lnTo>
              </a:path>
            </a:pathLst>
          </a:custGeom>
          <a:ln w="3683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8886749" y="2797810"/>
            <a:ext cx="43916" cy="20320"/>
          </a:xfrm>
          <a:custGeom>
            <a:avLst/>
            <a:gdLst/>
            <a:ahLst/>
            <a:cxnLst/>
            <a:rect l="l" t="t" r="r" b="b"/>
            <a:pathLst>
              <a:path w="43916" h="20320">
                <a:moveTo>
                  <a:pt x="0" y="10160"/>
                </a:moveTo>
                <a:lnTo>
                  <a:pt x="43916" y="10160"/>
                </a:lnTo>
              </a:path>
            </a:pathLst>
          </a:custGeom>
          <a:ln w="21590">
            <a:solidFill>
              <a:srgbClr val="FFF5E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559619" y="3830237"/>
            <a:ext cx="2312130" cy="1322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561213" y="4113612"/>
            <a:ext cx="2914815" cy="1286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564147" y="4393012"/>
            <a:ext cx="2956707" cy="1286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561213" y="4671993"/>
            <a:ext cx="2669425" cy="1274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554647" y="4951379"/>
            <a:ext cx="2706522" cy="1270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535489" y="979087"/>
            <a:ext cx="2312130" cy="1322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537083" y="1262462"/>
            <a:ext cx="2914815" cy="1286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540016" y="1541862"/>
            <a:ext cx="2956707" cy="1286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537083" y="1820843"/>
            <a:ext cx="2669425" cy="1274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530517" y="2100229"/>
            <a:ext cx="2706522" cy="1270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Lucidpress</dc:subject>
  <dc:title>Big Sky.pdf</dc:title>
  <dcterms:created xsi:type="dcterms:W3CDTF">2016-04-15T01:28:08Z</dcterms:created>
  <dcterms:modified xsi:type="dcterms:W3CDTF">2016-04-15T01:28:08Z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2016-04-15T00:00:00Z</vt:filetime>
  </property>
  <property fmtid="{D5CDD505-2E9C-101B-9397-08002B2CF9AE}" pid="3" name="LastSaved">
    <vt:filetime>2016-04-15T00:00:00Z</vt:filetime>
  </property>
</Properties>
</file>