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58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6" d="100"/>
          <a:sy n="46" d="100"/>
        </p:scale>
        <p:origin x="-15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3/2/16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3/2/16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3/2/16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3/2/16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3/2/16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3/2/16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140825E-4A15-4D39-8176-1F07E904CB30}" type="datetimeFigureOut">
              <a:rPr lang="en-US" smtClean="0"/>
              <a:t>3/2/16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Central El Paso Community Organization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934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CEPCO Mission Statement &amp;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</a:t>
            </a:r>
            <a:r>
              <a:rPr lang="en-US" dirty="0" smtClean="0"/>
              <a:t>o </a:t>
            </a:r>
            <a:r>
              <a:rPr lang="en-US" dirty="0"/>
              <a:t>serve as a safe haven, promote education and provide spiritual development whereby youth can reach their full potential, empowering individuals to increase their quality of life in the </a:t>
            </a:r>
            <a:r>
              <a:rPr lang="en-US" dirty="0" smtClean="0"/>
              <a:t>community.</a:t>
            </a:r>
            <a:endParaRPr lang="en-US" dirty="0"/>
          </a:p>
          <a:p>
            <a:r>
              <a:rPr lang="en-US" dirty="0"/>
              <a:t>To minimize the risk factors and maximize the protective factors, seek and develop resources and alternatives for prevention and education for children, youth and the family as a whole. </a:t>
            </a:r>
          </a:p>
          <a:p>
            <a:r>
              <a:rPr lang="en-US" dirty="0"/>
              <a:t>To decrease school drop-outs and teen </a:t>
            </a:r>
            <a:r>
              <a:rPr lang="en-US" dirty="0" err="1"/>
              <a:t>pregancy</a:t>
            </a:r>
            <a:r>
              <a:rPr lang="en-US" dirty="0"/>
              <a:t>, and to motivate the youth to graduate from high school. </a:t>
            </a:r>
          </a:p>
          <a:p>
            <a:r>
              <a:rPr lang="en-US" dirty="0"/>
              <a:t>To get the community involved in the After School Program and other prevention efforts to encourage youth to pursue higher education goals. </a:t>
            </a:r>
          </a:p>
        </p:txBody>
      </p:sp>
    </p:spTree>
    <p:extLst>
      <p:ext uri="{BB962C8B-B14F-4D97-AF65-F5344CB8AC3E}">
        <p14:creationId xmlns:p14="http://schemas.microsoft.com/office/powerpoint/2010/main" val="2391726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982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Border Immersion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groups from universities and partner </a:t>
            </a:r>
            <a:r>
              <a:rPr lang="en-US" dirty="0" smtClean="0"/>
              <a:t>churches spend </a:t>
            </a:r>
            <a:r>
              <a:rPr lang="en-US" dirty="0"/>
              <a:t>4 days to 1 </a:t>
            </a:r>
            <a:r>
              <a:rPr lang="en-US" dirty="0" smtClean="0"/>
              <a:t>week</a:t>
            </a:r>
            <a:r>
              <a:rPr lang="en-US" dirty="0"/>
              <a:t> </a:t>
            </a:r>
            <a:r>
              <a:rPr lang="en-US" dirty="0"/>
              <a:t>learn about immigration</a:t>
            </a:r>
            <a:r>
              <a:rPr lang="en-US" dirty="0" smtClean="0"/>
              <a:t>,</a:t>
            </a:r>
          </a:p>
          <a:p>
            <a:r>
              <a:rPr lang="en-US" dirty="0" smtClean="0"/>
              <a:t> the  </a:t>
            </a:r>
            <a:r>
              <a:rPr lang="en-US" dirty="0"/>
              <a:t>legal process, immigration stories about </a:t>
            </a:r>
            <a:r>
              <a:rPr lang="en-US" dirty="0" smtClean="0"/>
              <a:t>process, current </a:t>
            </a:r>
            <a:r>
              <a:rPr lang="en-US" dirty="0"/>
              <a:t>political statements, current laws, immigrate </a:t>
            </a:r>
            <a:r>
              <a:rPr lang="en-US" dirty="0" smtClean="0"/>
              <a:t>stereotypes</a:t>
            </a:r>
            <a:endParaRPr lang="en-US" dirty="0"/>
          </a:p>
          <a:p>
            <a:r>
              <a:rPr lang="en-US" dirty="0"/>
              <a:t>address the issues and comments so groups can understand the truth and form a more informed opinion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423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Literacy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Collaborate with </a:t>
            </a:r>
            <a:r>
              <a:rPr lang="en-US" dirty="0" err="1" smtClean="0"/>
              <a:t>Ceci</a:t>
            </a:r>
            <a:r>
              <a:rPr lang="en-US" dirty="0" smtClean="0"/>
              <a:t> </a:t>
            </a:r>
            <a:r>
              <a:rPr lang="en-US" dirty="0"/>
              <a:t>P. Herrera of CEPCO to complete writing, video composition, and web development projects for the organization, and for the Border Immersion Program </a:t>
            </a:r>
            <a:endParaRPr lang="en-US" dirty="0" smtClean="0"/>
          </a:p>
          <a:p>
            <a:r>
              <a:rPr lang="en-US" dirty="0" smtClean="0"/>
              <a:t>Informing the community about the CEPCO, the after school program, by updating and creating new brochures, and update the website</a:t>
            </a:r>
          </a:p>
          <a:p>
            <a:r>
              <a:rPr lang="en-US" dirty="0" smtClean="0"/>
              <a:t>Promotional video for the Border Immersion Program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77601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Brochure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029482"/>
      </p:ext>
    </p:extLst>
  </p:cSld>
  <p:clrMapOvr>
    <a:masterClrMapping/>
  </p:clrMapOvr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241</TotalTime>
  <Words>130</Words>
  <Application>Microsoft Macintosh PowerPoint</Application>
  <PresentationFormat>On-screen Show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Revolution</vt:lpstr>
      <vt:lpstr>Central El Paso Community Organization</vt:lpstr>
      <vt:lpstr>CEPCO Mission Statement &amp; Goals</vt:lpstr>
      <vt:lpstr>PowerPoint Presentation</vt:lpstr>
      <vt:lpstr>Border Immersion Program</vt:lpstr>
      <vt:lpstr>Community Literacy Projects</vt:lpstr>
      <vt:lpstr>Brochure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 F</dc:creator>
  <cp:lastModifiedBy>J F</cp:lastModifiedBy>
  <cp:revision>10</cp:revision>
  <dcterms:created xsi:type="dcterms:W3CDTF">2016-02-29T06:14:08Z</dcterms:created>
  <dcterms:modified xsi:type="dcterms:W3CDTF">2016-03-02T10:06:31Z</dcterms:modified>
</cp:coreProperties>
</file>